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4" r:id="rId3"/>
    <p:sldId id="261" r:id="rId4"/>
    <p:sldId id="272" r:id="rId5"/>
    <p:sldId id="266" r:id="rId6"/>
    <p:sldId id="268" r:id="rId7"/>
    <p:sldId id="260" r:id="rId8"/>
    <p:sldId id="271" r:id="rId9"/>
    <p:sldId id="269" r:id="rId10"/>
    <p:sldId id="270" r:id="rId11"/>
    <p:sldId id="262" r:id="rId12"/>
    <p:sldId id="263" r:id="rId13"/>
    <p:sldId id="265" r:id="rId1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03186-90CC-49DE-B1B7-13EED56523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B743CBC0-3A4D-4377-AAEA-3CF3B9E135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4E4EADFF-C758-4CA3-AABC-A80FBD94658E}"/>
              </a:ext>
            </a:extLst>
          </p:cNvPr>
          <p:cNvSpPr>
            <a:spLocks noGrp="1"/>
          </p:cNvSpPr>
          <p:nvPr>
            <p:ph type="dt" sz="half" idx="10"/>
          </p:nvPr>
        </p:nvSpPr>
        <p:spPr/>
        <p:txBody>
          <a:bodyPr/>
          <a:lstStyle/>
          <a:p>
            <a:fld id="{DDF1A208-4164-4146-B787-6B22A8FF7430}" type="datetimeFigureOut">
              <a:rPr lang="sv-SE" smtClean="0"/>
              <a:t>2024-05-14</a:t>
            </a:fld>
            <a:endParaRPr lang="sv-SE"/>
          </a:p>
        </p:txBody>
      </p:sp>
      <p:sp>
        <p:nvSpPr>
          <p:cNvPr id="5" name="Footer Placeholder 4">
            <a:extLst>
              <a:ext uri="{FF2B5EF4-FFF2-40B4-BE49-F238E27FC236}">
                <a16:creationId xmlns:a16="http://schemas.microsoft.com/office/drawing/2014/main" id="{DA87CA18-CDDE-4775-B03E-2637DECBB603}"/>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C1CA627E-CC2F-4040-8C47-B59A1C4FA159}"/>
              </a:ext>
            </a:extLst>
          </p:cNvPr>
          <p:cNvSpPr>
            <a:spLocks noGrp="1"/>
          </p:cNvSpPr>
          <p:nvPr>
            <p:ph type="sldNum" sz="quarter" idx="12"/>
          </p:nvPr>
        </p:nvSpPr>
        <p:spPr/>
        <p:txBody>
          <a:bodyPr/>
          <a:lstStyle/>
          <a:p>
            <a:fld id="{3F873B3F-9266-43AC-8A47-A3B6C8C8DA4F}" type="slidenum">
              <a:rPr lang="sv-SE" smtClean="0"/>
              <a:t>‹#›</a:t>
            </a:fld>
            <a:endParaRPr lang="sv-SE"/>
          </a:p>
        </p:txBody>
      </p:sp>
    </p:spTree>
    <p:extLst>
      <p:ext uri="{BB962C8B-B14F-4D97-AF65-F5344CB8AC3E}">
        <p14:creationId xmlns:p14="http://schemas.microsoft.com/office/powerpoint/2010/main" val="181655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FC881-F374-4338-A07D-E0DA3AE28E62}"/>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63A04403-AD78-456D-A886-11D490E6C7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00154429-F477-4DB2-AF66-D27B3003AEF4}"/>
              </a:ext>
            </a:extLst>
          </p:cNvPr>
          <p:cNvSpPr>
            <a:spLocks noGrp="1"/>
          </p:cNvSpPr>
          <p:nvPr>
            <p:ph type="dt" sz="half" idx="10"/>
          </p:nvPr>
        </p:nvSpPr>
        <p:spPr/>
        <p:txBody>
          <a:bodyPr/>
          <a:lstStyle/>
          <a:p>
            <a:fld id="{DDF1A208-4164-4146-B787-6B22A8FF7430}" type="datetimeFigureOut">
              <a:rPr lang="sv-SE" smtClean="0"/>
              <a:t>2024-05-14</a:t>
            </a:fld>
            <a:endParaRPr lang="sv-SE"/>
          </a:p>
        </p:txBody>
      </p:sp>
      <p:sp>
        <p:nvSpPr>
          <p:cNvPr id="5" name="Footer Placeholder 4">
            <a:extLst>
              <a:ext uri="{FF2B5EF4-FFF2-40B4-BE49-F238E27FC236}">
                <a16:creationId xmlns:a16="http://schemas.microsoft.com/office/drawing/2014/main" id="{97E5B7AD-0F1B-4BC5-83F3-665BE6C7D201}"/>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B74FBAFD-0940-48AB-80C2-E10CA6B81186}"/>
              </a:ext>
            </a:extLst>
          </p:cNvPr>
          <p:cNvSpPr>
            <a:spLocks noGrp="1"/>
          </p:cNvSpPr>
          <p:nvPr>
            <p:ph type="sldNum" sz="quarter" idx="12"/>
          </p:nvPr>
        </p:nvSpPr>
        <p:spPr/>
        <p:txBody>
          <a:bodyPr/>
          <a:lstStyle/>
          <a:p>
            <a:fld id="{3F873B3F-9266-43AC-8A47-A3B6C8C8DA4F}" type="slidenum">
              <a:rPr lang="sv-SE" smtClean="0"/>
              <a:t>‹#›</a:t>
            </a:fld>
            <a:endParaRPr lang="sv-SE"/>
          </a:p>
        </p:txBody>
      </p:sp>
    </p:spTree>
    <p:extLst>
      <p:ext uri="{BB962C8B-B14F-4D97-AF65-F5344CB8AC3E}">
        <p14:creationId xmlns:p14="http://schemas.microsoft.com/office/powerpoint/2010/main" val="3282198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D472D8-1E71-4E74-8D7D-7D7AD5E25E8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1D065BAF-3A7F-4C19-8AA4-88B075FB97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79BBA270-DAC8-4382-AA3A-BFAE605A3C90}"/>
              </a:ext>
            </a:extLst>
          </p:cNvPr>
          <p:cNvSpPr>
            <a:spLocks noGrp="1"/>
          </p:cNvSpPr>
          <p:nvPr>
            <p:ph type="dt" sz="half" idx="10"/>
          </p:nvPr>
        </p:nvSpPr>
        <p:spPr/>
        <p:txBody>
          <a:bodyPr/>
          <a:lstStyle/>
          <a:p>
            <a:fld id="{DDF1A208-4164-4146-B787-6B22A8FF7430}" type="datetimeFigureOut">
              <a:rPr lang="sv-SE" smtClean="0"/>
              <a:t>2024-05-14</a:t>
            </a:fld>
            <a:endParaRPr lang="sv-SE"/>
          </a:p>
        </p:txBody>
      </p:sp>
      <p:sp>
        <p:nvSpPr>
          <p:cNvPr id="5" name="Footer Placeholder 4">
            <a:extLst>
              <a:ext uri="{FF2B5EF4-FFF2-40B4-BE49-F238E27FC236}">
                <a16:creationId xmlns:a16="http://schemas.microsoft.com/office/drawing/2014/main" id="{C84393A7-6920-4310-8C49-64DED7C00AD5}"/>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85AF78DF-3102-4E23-A6A3-DF40E1455748}"/>
              </a:ext>
            </a:extLst>
          </p:cNvPr>
          <p:cNvSpPr>
            <a:spLocks noGrp="1"/>
          </p:cNvSpPr>
          <p:nvPr>
            <p:ph type="sldNum" sz="quarter" idx="12"/>
          </p:nvPr>
        </p:nvSpPr>
        <p:spPr/>
        <p:txBody>
          <a:bodyPr/>
          <a:lstStyle/>
          <a:p>
            <a:fld id="{3F873B3F-9266-43AC-8A47-A3B6C8C8DA4F}" type="slidenum">
              <a:rPr lang="sv-SE" smtClean="0"/>
              <a:t>‹#›</a:t>
            </a:fld>
            <a:endParaRPr lang="sv-SE"/>
          </a:p>
        </p:txBody>
      </p:sp>
    </p:spTree>
    <p:extLst>
      <p:ext uri="{BB962C8B-B14F-4D97-AF65-F5344CB8AC3E}">
        <p14:creationId xmlns:p14="http://schemas.microsoft.com/office/powerpoint/2010/main" val="490366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8305E-C0A4-44D8-ADC6-DA1DCEA67741}"/>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853DC431-0FDA-4A39-BED1-FCC84F05627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2F8C3C02-3392-4E39-89E3-E635A409E434}"/>
              </a:ext>
            </a:extLst>
          </p:cNvPr>
          <p:cNvSpPr>
            <a:spLocks noGrp="1"/>
          </p:cNvSpPr>
          <p:nvPr>
            <p:ph type="dt" sz="half" idx="10"/>
          </p:nvPr>
        </p:nvSpPr>
        <p:spPr/>
        <p:txBody>
          <a:bodyPr/>
          <a:lstStyle/>
          <a:p>
            <a:fld id="{DDF1A208-4164-4146-B787-6B22A8FF7430}" type="datetimeFigureOut">
              <a:rPr lang="sv-SE" smtClean="0"/>
              <a:t>2024-05-14</a:t>
            </a:fld>
            <a:endParaRPr lang="sv-SE"/>
          </a:p>
        </p:txBody>
      </p:sp>
      <p:sp>
        <p:nvSpPr>
          <p:cNvPr id="5" name="Footer Placeholder 4">
            <a:extLst>
              <a:ext uri="{FF2B5EF4-FFF2-40B4-BE49-F238E27FC236}">
                <a16:creationId xmlns:a16="http://schemas.microsoft.com/office/drawing/2014/main" id="{A516FEFA-9E1A-4A9B-A149-E84F27B1F41F}"/>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BD3CF5C1-329C-48B8-8397-EA18D9B2E6C2}"/>
              </a:ext>
            </a:extLst>
          </p:cNvPr>
          <p:cNvSpPr>
            <a:spLocks noGrp="1"/>
          </p:cNvSpPr>
          <p:nvPr>
            <p:ph type="sldNum" sz="quarter" idx="12"/>
          </p:nvPr>
        </p:nvSpPr>
        <p:spPr/>
        <p:txBody>
          <a:bodyPr/>
          <a:lstStyle/>
          <a:p>
            <a:fld id="{3F873B3F-9266-43AC-8A47-A3B6C8C8DA4F}" type="slidenum">
              <a:rPr lang="sv-SE" smtClean="0"/>
              <a:t>‹#›</a:t>
            </a:fld>
            <a:endParaRPr lang="sv-SE"/>
          </a:p>
        </p:txBody>
      </p:sp>
    </p:spTree>
    <p:extLst>
      <p:ext uri="{BB962C8B-B14F-4D97-AF65-F5344CB8AC3E}">
        <p14:creationId xmlns:p14="http://schemas.microsoft.com/office/powerpoint/2010/main" val="2885779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1BD8E-857F-4C3D-939D-DE8A3A03FB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id="{B62A15F4-FED1-4553-A1E3-127663BD51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2A8679-EEB5-42A6-B1B8-9A83ED113C47}"/>
              </a:ext>
            </a:extLst>
          </p:cNvPr>
          <p:cNvSpPr>
            <a:spLocks noGrp="1"/>
          </p:cNvSpPr>
          <p:nvPr>
            <p:ph type="dt" sz="half" idx="10"/>
          </p:nvPr>
        </p:nvSpPr>
        <p:spPr/>
        <p:txBody>
          <a:bodyPr/>
          <a:lstStyle/>
          <a:p>
            <a:fld id="{DDF1A208-4164-4146-B787-6B22A8FF7430}" type="datetimeFigureOut">
              <a:rPr lang="sv-SE" smtClean="0"/>
              <a:t>2024-05-14</a:t>
            </a:fld>
            <a:endParaRPr lang="sv-SE"/>
          </a:p>
        </p:txBody>
      </p:sp>
      <p:sp>
        <p:nvSpPr>
          <p:cNvPr id="5" name="Footer Placeholder 4">
            <a:extLst>
              <a:ext uri="{FF2B5EF4-FFF2-40B4-BE49-F238E27FC236}">
                <a16:creationId xmlns:a16="http://schemas.microsoft.com/office/drawing/2014/main" id="{77D413C3-0A75-47AB-BB38-1107BB3EF58D}"/>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BB078A69-2C7A-4FE2-BB70-4AD3D92FEE23}"/>
              </a:ext>
            </a:extLst>
          </p:cNvPr>
          <p:cNvSpPr>
            <a:spLocks noGrp="1"/>
          </p:cNvSpPr>
          <p:nvPr>
            <p:ph type="sldNum" sz="quarter" idx="12"/>
          </p:nvPr>
        </p:nvSpPr>
        <p:spPr/>
        <p:txBody>
          <a:bodyPr/>
          <a:lstStyle/>
          <a:p>
            <a:fld id="{3F873B3F-9266-43AC-8A47-A3B6C8C8DA4F}" type="slidenum">
              <a:rPr lang="sv-SE" smtClean="0"/>
              <a:t>‹#›</a:t>
            </a:fld>
            <a:endParaRPr lang="sv-SE"/>
          </a:p>
        </p:txBody>
      </p:sp>
    </p:spTree>
    <p:extLst>
      <p:ext uri="{BB962C8B-B14F-4D97-AF65-F5344CB8AC3E}">
        <p14:creationId xmlns:p14="http://schemas.microsoft.com/office/powerpoint/2010/main" val="120143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798B4-768C-4BFD-9303-71291C165095}"/>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D9CEFB37-1512-49AB-A5E7-C35DD22D23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id="{65AC3ED4-BEBB-4F1B-A957-1501F578DA6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id="{330F5569-DF2B-4875-9715-532AA06BCDD4}"/>
              </a:ext>
            </a:extLst>
          </p:cNvPr>
          <p:cNvSpPr>
            <a:spLocks noGrp="1"/>
          </p:cNvSpPr>
          <p:nvPr>
            <p:ph type="dt" sz="half" idx="10"/>
          </p:nvPr>
        </p:nvSpPr>
        <p:spPr/>
        <p:txBody>
          <a:bodyPr/>
          <a:lstStyle/>
          <a:p>
            <a:fld id="{DDF1A208-4164-4146-B787-6B22A8FF7430}" type="datetimeFigureOut">
              <a:rPr lang="sv-SE" smtClean="0"/>
              <a:t>2024-05-14</a:t>
            </a:fld>
            <a:endParaRPr lang="sv-SE"/>
          </a:p>
        </p:txBody>
      </p:sp>
      <p:sp>
        <p:nvSpPr>
          <p:cNvPr id="6" name="Footer Placeholder 5">
            <a:extLst>
              <a:ext uri="{FF2B5EF4-FFF2-40B4-BE49-F238E27FC236}">
                <a16:creationId xmlns:a16="http://schemas.microsoft.com/office/drawing/2014/main" id="{C46454F0-7A91-4AC0-9C53-DBE5B3E62F6B}"/>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96A2F27A-ACE6-488C-A51D-59E05A7EF1DB}"/>
              </a:ext>
            </a:extLst>
          </p:cNvPr>
          <p:cNvSpPr>
            <a:spLocks noGrp="1"/>
          </p:cNvSpPr>
          <p:nvPr>
            <p:ph type="sldNum" sz="quarter" idx="12"/>
          </p:nvPr>
        </p:nvSpPr>
        <p:spPr/>
        <p:txBody>
          <a:bodyPr/>
          <a:lstStyle/>
          <a:p>
            <a:fld id="{3F873B3F-9266-43AC-8A47-A3B6C8C8DA4F}" type="slidenum">
              <a:rPr lang="sv-SE" smtClean="0"/>
              <a:t>‹#›</a:t>
            </a:fld>
            <a:endParaRPr lang="sv-SE"/>
          </a:p>
        </p:txBody>
      </p:sp>
    </p:spTree>
    <p:extLst>
      <p:ext uri="{BB962C8B-B14F-4D97-AF65-F5344CB8AC3E}">
        <p14:creationId xmlns:p14="http://schemas.microsoft.com/office/powerpoint/2010/main" val="1389854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4F99B-F1FE-482A-8BF2-CF2B8C5F366F}"/>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id="{8D7BEFC3-E0BA-4338-80F2-0743C9A8DB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5B1B9B-EE78-4C01-AEFB-F389F951CE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id="{11E9E635-BF5D-49F0-9C89-85ED8A4373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5DE3BF-3A62-4978-866A-050FA076F2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id="{6BA67C06-273C-4E5D-B212-25CE78A56C73}"/>
              </a:ext>
            </a:extLst>
          </p:cNvPr>
          <p:cNvSpPr>
            <a:spLocks noGrp="1"/>
          </p:cNvSpPr>
          <p:nvPr>
            <p:ph type="dt" sz="half" idx="10"/>
          </p:nvPr>
        </p:nvSpPr>
        <p:spPr/>
        <p:txBody>
          <a:bodyPr/>
          <a:lstStyle/>
          <a:p>
            <a:fld id="{DDF1A208-4164-4146-B787-6B22A8FF7430}" type="datetimeFigureOut">
              <a:rPr lang="sv-SE" smtClean="0"/>
              <a:t>2024-05-14</a:t>
            </a:fld>
            <a:endParaRPr lang="sv-SE"/>
          </a:p>
        </p:txBody>
      </p:sp>
      <p:sp>
        <p:nvSpPr>
          <p:cNvPr id="8" name="Footer Placeholder 7">
            <a:extLst>
              <a:ext uri="{FF2B5EF4-FFF2-40B4-BE49-F238E27FC236}">
                <a16:creationId xmlns:a16="http://schemas.microsoft.com/office/drawing/2014/main" id="{5142BD4C-4EAE-49E9-B300-D3D389D02ECE}"/>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id="{D08C1D7B-925F-4903-A90E-90703F67309F}"/>
              </a:ext>
            </a:extLst>
          </p:cNvPr>
          <p:cNvSpPr>
            <a:spLocks noGrp="1"/>
          </p:cNvSpPr>
          <p:nvPr>
            <p:ph type="sldNum" sz="quarter" idx="12"/>
          </p:nvPr>
        </p:nvSpPr>
        <p:spPr/>
        <p:txBody>
          <a:bodyPr/>
          <a:lstStyle/>
          <a:p>
            <a:fld id="{3F873B3F-9266-43AC-8A47-A3B6C8C8DA4F}" type="slidenum">
              <a:rPr lang="sv-SE" smtClean="0"/>
              <a:t>‹#›</a:t>
            </a:fld>
            <a:endParaRPr lang="sv-SE"/>
          </a:p>
        </p:txBody>
      </p:sp>
    </p:spTree>
    <p:extLst>
      <p:ext uri="{BB962C8B-B14F-4D97-AF65-F5344CB8AC3E}">
        <p14:creationId xmlns:p14="http://schemas.microsoft.com/office/powerpoint/2010/main" val="1802783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01EFB-9AC3-4F35-9F65-8C8168E715F9}"/>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id="{29CF16BC-80E1-4AC0-A854-2D990F0E13A1}"/>
              </a:ext>
            </a:extLst>
          </p:cNvPr>
          <p:cNvSpPr>
            <a:spLocks noGrp="1"/>
          </p:cNvSpPr>
          <p:nvPr>
            <p:ph type="dt" sz="half" idx="10"/>
          </p:nvPr>
        </p:nvSpPr>
        <p:spPr/>
        <p:txBody>
          <a:bodyPr/>
          <a:lstStyle/>
          <a:p>
            <a:fld id="{DDF1A208-4164-4146-B787-6B22A8FF7430}" type="datetimeFigureOut">
              <a:rPr lang="sv-SE" smtClean="0"/>
              <a:t>2024-05-14</a:t>
            </a:fld>
            <a:endParaRPr lang="sv-SE"/>
          </a:p>
        </p:txBody>
      </p:sp>
      <p:sp>
        <p:nvSpPr>
          <p:cNvPr id="4" name="Footer Placeholder 3">
            <a:extLst>
              <a:ext uri="{FF2B5EF4-FFF2-40B4-BE49-F238E27FC236}">
                <a16:creationId xmlns:a16="http://schemas.microsoft.com/office/drawing/2014/main" id="{08265A89-332A-4ECD-B715-B91B27033F17}"/>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id="{2CF95CB8-C085-4A2F-8E95-A1558058F340}"/>
              </a:ext>
            </a:extLst>
          </p:cNvPr>
          <p:cNvSpPr>
            <a:spLocks noGrp="1"/>
          </p:cNvSpPr>
          <p:nvPr>
            <p:ph type="sldNum" sz="quarter" idx="12"/>
          </p:nvPr>
        </p:nvSpPr>
        <p:spPr/>
        <p:txBody>
          <a:bodyPr/>
          <a:lstStyle/>
          <a:p>
            <a:fld id="{3F873B3F-9266-43AC-8A47-A3B6C8C8DA4F}" type="slidenum">
              <a:rPr lang="sv-SE" smtClean="0"/>
              <a:t>‹#›</a:t>
            </a:fld>
            <a:endParaRPr lang="sv-SE"/>
          </a:p>
        </p:txBody>
      </p:sp>
    </p:spTree>
    <p:extLst>
      <p:ext uri="{BB962C8B-B14F-4D97-AF65-F5344CB8AC3E}">
        <p14:creationId xmlns:p14="http://schemas.microsoft.com/office/powerpoint/2010/main" val="450225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932C6B-FF16-45D9-8267-9479847C03AB}"/>
              </a:ext>
            </a:extLst>
          </p:cNvPr>
          <p:cNvSpPr>
            <a:spLocks noGrp="1"/>
          </p:cNvSpPr>
          <p:nvPr>
            <p:ph type="dt" sz="half" idx="10"/>
          </p:nvPr>
        </p:nvSpPr>
        <p:spPr/>
        <p:txBody>
          <a:bodyPr/>
          <a:lstStyle/>
          <a:p>
            <a:fld id="{DDF1A208-4164-4146-B787-6B22A8FF7430}" type="datetimeFigureOut">
              <a:rPr lang="sv-SE" smtClean="0"/>
              <a:t>2024-05-14</a:t>
            </a:fld>
            <a:endParaRPr lang="sv-SE"/>
          </a:p>
        </p:txBody>
      </p:sp>
      <p:sp>
        <p:nvSpPr>
          <p:cNvPr id="3" name="Footer Placeholder 2">
            <a:extLst>
              <a:ext uri="{FF2B5EF4-FFF2-40B4-BE49-F238E27FC236}">
                <a16:creationId xmlns:a16="http://schemas.microsoft.com/office/drawing/2014/main" id="{C14013A7-5743-4EDF-B9EA-97FC1B555F22}"/>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673C9C2D-7EAD-4E02-8152-012E89B7C2E0}"/>
              </a:ext>
            </a:extLst>
          </p:cNvPr>
          <p:cNvSpPr>
            <a:spLocks noGrp="1"/>
          </p:cNvSpPr>
          <p:nvPr>
            <p:ph type="sldNum" sz="quarter" idx="12"/>
          </p:nvPr>
        </p:nvSpPr>
        <p:spPr/>
        <p:txBody>
          <a:bodyPr/>
          <a:lstStyle/>
          <a:p>
            <a:fld id="{3F873B3F-9266-43AC-8A47-A3B6C8C8DA4F}" type="slidenum">
              <a:rPr lang="sv-SE" smtClean="0"/>
              <a:t>‹#›</a:t>
            </a:fld>
            <a:endParaRPr lang="sv-SE"/>
          </a:p>
        </p:txBody>
      </p:sp>
    </p:spTree>
    <p:extLst>
      <p:ext uri="{BB962C8B-B14F-4D97-AF65-F5344CB8AC3E}">
        <p14:creationId xmlns:p14="http://schemas.microsoft.com/office/powerpoint/2010/main" val="2764101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FE1C2-719F-4D39-85C5-FB605E24A6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id="{1793D81A-2496-4E3C-8A2C-C6076FE75F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id="{FC30F35B-C1F5-4F1E-BDDE-F134698360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2B045B-1093-4915-9F48-E8BFEADFF15B}"/>
              </a:ext>
            </a:extLst>
          </p:cNvPr>
          <p:cNvSpPr>
            <a:spLocks noGrp="1"/>
          </p:cNvSpPr>
          <p:nvPr>
            <p:ph type="dt" sz="half" idx="10"/>
          </p:nvPr>
        </p:nvSpPr>
        <p:spPr/>
        <p:txBody>
          <a:bodyPr/>
          <a:lstStyle/>
          <a:p>
            <a:fld id="{DDF1A208-4164-4146-B787-6B22A8FF7430}" type="datetimeFigureOut">
              <a:rPr lang="sv-SE" smtClean="0"/>
              <a:t>2024-05-14</a:t>
            </a:fld>
            <a:endParaRPr lang="sv-SE"/>
          </a:p>
        </p:txBody>
      </p:sp>
      <p:sp>
        <p:nvSpPr>
          <p:cNvPr id="6" name="Footer Placeholder 5">
            <a:extLst>
              <a:ext uri="{FF2B5EF4-FFF2-40B4-BE49-F238E27FC236}">
                <a16:creationId xmlns:a16="http://schemas.microsoft.com/office/drawing/2014/main" id="{98601B5F-2568-4FE9-9EFD-5BD6269C042B}"/>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0F999615-9CA8-464A-B92A-2B5A31B94920}"/>
              </a:ext>
            </a:extLst>
          </p:cNvPr>
          <p:cNvSpPr>
            <a:spLocks noGrp="1"/>
          </p:cNvSpPr>
          <p:nvPr>
            <p:ph type="sldNum" sz="quarter" idx="12"/>
          </p:nvPr>
        </p:nvSpPr>
        <p:spPr/>
        <p:txBody>
          <a:bodyPr/>
          <a:lstStyle/>
          <a:p>
            <a:fld id="{3F873B3F-9266-43AC-8A47-A3B6C8C8DA4F}" type="slidenum">
              <a:rPr lang="sv-SE" smtClean="0"/>
              <a:t>‹#›</a:t>
            </a:fld>
            <a:endParaRPr lang="sv-SE"/>
          </a:p>
        </p:txBody>
      </p:sp>
    </p:spTree>
    <p:extLst>
      <p:ext uri="{BB962C8B-B14F-4D97-AF65-F5344CB8AC3E}">
        <p14:creationId xmlns:p14="http://schemas.microsoft.com/office/powerpoint/2010/main" val="2003016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AED9B-B53D-4F47-803C-D7A8FF0C24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id="{5F7830FD-C1E7-49E2-B4DE-53C9C7C8A0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FE543EC7-8538-4ECA-9DC1-C0793DD72E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8B68CF-9603-4896-95D5-EB72F4B56DD4}"/>
              </a:ext>
            </a:extLst>
          </p:cNvPr>
          <p:cNvSpPr>
            <a:spLocks noGrp="1"/>
          </p:cNvSpPr>
          <p:nvPr>
            <p:ph type="dt" sz="half" idx="10"/>
          </p:nvPr>
        </p:nvSpPr>
        <p:spPr/>
        <p:txBody>
          <a:bodyPr/>
          <a:lstStyle/>
          <a:p>
            <a:fld id="{DDF1A208-4164-4146-B787-6B22A8FF7430}" type="datetimeFigureOut">
              <a:rPr lang="sv-SE" smtClean="0"/>
              <a:t>2024-05-14</a:t>
            </a:fld>
            <a:endParaRPr lang="sv-SE"/>
          </a:p>
        </p:txBody>
      </p:sp>
      <p:sp>
        <p:nvSpPr>
          <p:cNvPr id="6" name="Footer Placeholder 5">
            <a:extLst>
              <a:ext uri="{FF2B5EF4-FFF2-40B4-BE49-F238E27FC236}">
                <a16:creationId xmlns:a16="http://schemas.microsoft.com/office/drawing/2014/main" id="{D9DFD130-B09F-412B-9072-7CB94E1DC584}"/>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69B6E5ED-9512-4F05-A7CA-30205E76F9B9}"/>
              </a:ext>
            </a:extLst>
          </p:cNvPr>
          <p:cNvSpPr>
            <a:spLocks noGrp="1"/>
          </p:cNvSpPr>
          <p:nvPr>
            <p:ph type="sldNum" sz="quarter" idx="12"/>
          </p:nvPr>
        </p:nvSpPr>
        <p:spPr/>
        <p:txBody>
          <a:bodyPr/>
          <a:lstStyle/>
          <a:p>
            <a:fld id="{3F873B3F-9266-43AC-8A47-A3B6C8C8DA4F}" type="slidenum">
              <a:rPr lang="sv-SE" smtClean="0"/>
              <a:t>‹#›</a:t>
            </a:fld>
            <a:endParaRPr lang="sv-SE"/>
          </a:p>
        </p:txBody>
      </p:sp>
    </p:spTree>
    <p:extLst>
      <p:ext uri="{BB962C8B-B14F-4D97-AF65-F5344CB8AC3E}">
        <p14:creationId xmlns:p14="http://schemas.microsoft.com/office/powerpoint/2010/main" val="606757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714403-B591-4855-80EE-868F2C29D0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44D0B568-8BD2-43C0-9832-FBF1333801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655ACF83-1A79-4960-AFF8-8FD1853329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F1A208-4164-4146-B787-6B22A8FF7430}" type="datetimeFigureOut">
              <a:rPr lang="sv-SE" smtClean="0"/>
              <a:t>2024-05-14</a:t>
            </a:fld>
            <a:endParaRPr lang="sv-SE"/>
          </a:p>
        </p:txBody>
      </p:sp>
      <p:sp>
        <p:nvSpPr>
          <p:cNvPr id="5" name="Footer Placeholder 4">
            <a:extLst>
              <a:ext uri="{FF2B5EF4-FFF2-40B4-BE49-F238E27FC236}">
                <a16:creationId xmlns:a16="http://schemas.microsoft.com/office/drawing/2014/main" id="{906A98D2-C836-4A74-8D85-9EAB7C2D77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64B8BE85-FF57-4AD6-AC3A-A02CF887C9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873B3F-9266-43AC-8A47-A3B6C8C8DA4F}" type="slidenum">
              <a:rPr lang="sv-SE" smtClean="0"/>
              <a:t>‹#›</a:t>
            </a:fld>
            <a:endParaRPr lang="sv-SE"/>
          </a:p>
        </p:txBody>
      </p:sp>
    </p:spTree>
    <p:extLst>
      <p:ext uri="{BB962C8B-B14F-4D97-AF65-F5344CB8AC3E}">
        <p14:creationId xmlns:p14="http://schemas.microsoft.com/office/powerpoint/2010/main" val="195008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E07BC3-52F7-4CDD-ADA4-E55A1B30FAF6}"/>
              </a:ext>
            </a:extLst>
          </p:cNvPr>
          <p:cNvSpPr>
            <a:spLocks noGrp="1"/>
          </p:cNvSpPr>
          <p:nvPr>
            <p:ph type="ctrTitle"/>
          </p:nvPr>
        </p:nvSpPr>
        <p:spPr>
          <a:xfrm>
            <a:off x="906118" y="988711"/>
            <a:ext cx="5461000" cy="1540820"/>
          </a:xfrm>
        </p:spPr>
        <p:txBody>
          <a:bodyPr>
            <a:normAutofit/>
          </a:bodyPr>
          <a:lstStyle/>
          <a:p>
            <a:r>
              <a:rPr lang="sv-SE" sz="4400" dirty="0"/>
              <a:t>Föräldramöte U10</a:t>
            </a:r>
            <a:br>
              <a:rPr lang="sv-SE" sz="4400" dirty="0"/>
            </a:br>
            <a:r>
              <a:rPr lang="sv-SE" sz="4400" dirty="0"/>
              <a:t>21 April - 24</a:t>
            </a:r>
          </a:p>
        </p:txBody>
      </p:sp>
      <p:sp>
        <p:nvSpPr>
          <p:cNvPr id="3" name="Underrubrik 2">
            <a:extLst>
              <a:ext uri="{FF2B5EF4-FFF2-40B4-BE49-F238E27FC236}">
                <a16:creationId xmlns:a16="http://schemas.microsoft.com/office/drawing/2014/main" id="{FAC4D8AE-BBAC-4944-A936-84D6B56C20F8}"/>
              </a:ext>
            </a:extLst>
          </p:cNvPr>
          <p:cNvSpPr>
            <a:spLocks noGrp="1"/>
          </p:cNvSpPr>
          <p:nvPr>
            <p:ph type="subTitle" idx="1"/>
          </p:nvPr>
        </p:nvSpPr>
        <p:spPr>
          <a:xfrm>
            <a:off x="1568174" y="2529531"/>
            <a:ext cx="3406498" cy="1633821"/>
          </a:xfrm>
        </p:spPr>
        <p:txBody>
          <a:bodyPr>
            <a:noAutofit/>
          </a:bodyPr>
          <a:lstStyle/>
          <a:p>
            <a:r>
              <a:rPr lang="sv-SE" sz="1200" dirty="0">
                <a:solidFill>
                  <a:schemeClr val="tx1">
                    <a:alpha val="80000"/>
                  </a:schemeClr>
                </a:solidFill>
              </a:rPr>
              <a:t>Organisation</a:t>
            </a:r>
          </a:p>
          <a:p>
            <a:r>
              <a:rPr lang="sv-SE" sz="1200" dirty="0">
                <a:solidFill>
                  <a:schemeClr val="tx1">
                    <a:alpha val="80000"/>
                  </a:schemeClr>
                </a:solidFill>
                <a:ea typeface="Calibri"/>
                <a:cs typeface="Calibri"/>
              </a:rPr>
              <a:t>Lagregler</a:t>
            </a:r>
          </a:p>
          <a:p>
            <a:r>
              <a:rPr lang="sv-SE" sz="1200" dirty="0">
                <a:solidFill>
                  <a:schemeClr val="tx1">
                    <a:alpha val="80000"/>
                  </a:schemeClr>
                </a:solidFill>
              </a:rPr>
              <a:t>Lagregler</a:t>
            </a:r>
          </a:p>
          <a:p>
            <a:r>
              <a:rPr lang="sv-SE" sz="1200" dirty="0">
                <a:solidFill>
                  <a:schemeClr val="tx1">
                    <a:alpha val="80000"/>
                  </a:schemeClr>
                </a:solidFill>
                <a:ea typeface="Calibri"/>
                <a:cs typeface="Calibri"/>
              </a:rPr>
              <a:t>Träningsfokus</a:t>
            </a:r>
          </a:p>
          <a:p>
            <a:r>
              <a:rPr lang="sv-SE" sz="1200" dirty="0">
                <a:solidFill>
                  <a:schemeClr val="tx1">
                    <a:alpha val="80000"/>
                  </a:schemeClr>
                </a:solidFill>
              </a:rPr>
              <a:t>Ekonomi</a:t>
            </a:r>
            <a:endParaRPr lang="sv-SE" sz="1200" dirty="0">
              <a:solidFill>
                <a:schemeClr val="tx1">
                  <a:alpha val="80000"/>
                </a:schemeClr>
              </a:solidFill>
              <a:ea typeface="Calibri"/>
              <a:cs typeface="Calibri"/>
            </a:endParaRPr>
          </a:p>
          <a:p>
            <a:r>
              <a:rPr lang="sv-SE" sz="1200" dirty="0">
                <a:solidFill>
                  <a:schemeClr val="tx1">
                    <a:alpha val="80000"/>
                  </a:schemeClr>
                </a:solidFill>
              </a:rPr>
              <a:t>Material</a:t>
            </a:r>
            <a:endParaRPr lang="sv-SE" sz="1200" dirty="0">
              <a:solidFill>
                <a:schemeClr val="tx1">
                  <a:alpha val="80000"/>
                </a:schemeClr>
              </a:solidFill>
              <a:ea typeface="Calibri"/>
              <a:cs typeface="Calibri"/>
            </a:endParaRPr>
          </a:p>
          <a:p>
            <a:r>
              <a:rPr lang="nn-NO" sz="1200" dirty="0">
                <a:solidFill>
                  <a:schemeClr val="tx1">
                    <a:alpha val="80000"/>
                  </a:schemeClr>
                </a:solidFill>
                <a:ea typeface="Calibri"/>
                <a:cs typeface="Calibri" panose="020F0502020204030204"/>
              </a:rPr>
              <a:t>Träningsfokus</a:t>
            </a:r>
          </a:p>
          <a:p>
            <a:r>
              <a:rPr lang="nn-NO" sz="1200" dirty="0">
                <a:solidFill>
                  <a:schemeClr val="tx1">
                    <a:alpha val="80000"/>
                  </a:schemeClr>
                </a:solidFill>
                <a:ea typeface="Calibri"/>
                <a:cs typeface="Calibri" panose="020F0502020204030204"/>
              </a:rPr>
              <a:t>Säsong 23-24</a:t>
            </a:r>
          </a:p>
          <a:p>
            <a:r>
              <a:rPr lang="nn-NO" sz="1200" dirty="0">
                <a:solidFill>
                  <a:schemeClr val="tx1">
                    <a:alpha val="80000"/>
                  </a:schemeClr>
                </a:solidFill>
                <a:ea typeface="Calibri"/>
                <a:cs typeface="Calibri" panose="020F0502020204030204"/>
              </a:rPr>
              <a:t>Match Sammandrag</a:t>
            </a:r>
          </a:p>
          <a:p>
            <a:r>
              <a:rPr lang="nn-NO" sz="1200" dirty="0">
                <a:solidFill>
                  <a:schemeClr val="tx1">
                    <a:alpha val="80000"/>
                  </a:schemeClr>
                </a:solidFill>
                <a:ea typeface="Calibri"/>
                <a:cs typeface="Calibri" panose="020F0502020204030204"/>
              </a:rPr>
              <a:t>Hemmacuper</a:t>
            </a:r>
          </a:p>
          <a:p>
            <a:r>
              <a:rPr lang="nn-NO" sz="1200" dirty="0">
                <a:solidFill>
                  <a:schemeClr val="tx1">
                    <a:alpha val="80000"/>
                  </a:schemeClr>
                </a:solidFill>
                <a:ea typeface="Calibri"/>
                <a:cs typeface="Calibri" panose="020F0502020204030204"/>
              </a:rPr>
              <a:t>Sponsring</a:t>
            </a:r>
          </a:p>
          <a:p>
            <a:r>
              <a:rPr lang="nn-NO" sz="1200" dirty="0">
                <a:solidFill>
                  <a:schemeClr val="tx1">
                    <a:alpha val="80000"/>
                  </a:schemeClr>
                </a:solidFill>
                <a:ea typeface="Calibri"/>
                <a:cs typeface="Calibri" panose="020F0502020204030204"/>
              </a:rPr>
              <a:t>Arrangemang</a:t>
            </a:r>
          </a:p>
          <a:p>
            <a:r>
              <a:rPr lang="nn-NO" sz="1200" dirty="0">
                <a:solidFill>
                  <a:schemeClr val="tx1">
                    <a:alpha val="80000"/>
                  </a:schemeClr>
                </a:solidFill>
                <a:ea typeface="Calibri"/>
                <a:cs typeface="Calibri" panose="020F0502020204030204"/>
              </a:rPr>
              <a:t>Försälningsbeting</a:t>
            </a:r>
          </a:p>
          <a:p>
            <a:endParaRPr lang="nn-NO" sz="1800" dirty="0">
              <a:solidFill>
                <a:schemeClr val="tx1">
                  <a:alpha val="80000"/>
                </a:schemeClr>
              </a:solidFill>
              <a:ea typeface="Calibri"/>
              <a:cs typeface="Calibri" panose="020F0502020204030204"/>
            </a:endParaRPr>
          </a:p>
          <a:p>
            <a:endParaRPr lang="nn-NO" sz="1800" dirty="0">
              <a:solidFill>
                <a:schemeClr val="tx1">
                  <a:alpha val="80000"/>
                </a:schemeClr>
              </a:solidFill>
              <a:ea typeface="Calibri"/>
              <a:cs typeface="Calibri" panose="020F0502020204030204"/>
            </a:endParaRPr>
          </a:p>
          <a:p>
            <a:endParaRPr lang="sv-SE" sz="1800" dirty="0"/>
          </a:p>
        </p:txBody>
      </p:sp>
      <p:pic>
        <p:nvPicPr>
          <p:cNvPr id="5" name="Bildobjekt 5" descr="En bild som visar text, clipart&#10;&#10;Automatiskt genererad beskrivning">
            <a:extLst>
              <a:ext uri="{FF2B5EF4-FFF2-40B4-BE49-F238E27FC236}">
                <a16:creationId xmlns:a16="http://schemas.microsoft.com/office/drawing/2014/main" id="{8DC8BB61-33D7-4356-A8F4-8D74A01FB1BC}"/>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4156600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043E31-94A1-4B1B-ABB5-51888E2667F0}"/>
              </a:ext>
            </a:extLst>
          </p:cNvPr>
          <p:cNvSpPr>
            <a:spLocks noGrp="1"/>
          </p:cNvSpPr>
          <p:nvPr>
            <p:ph type="title"/>
          </p:nvPr>
        </p:nvSpPr>
        <p:spPr>
          <a:xfrm>
            <a:off x="1064609" y="1567969"/>
            <a:ext cx="5031391" cy="361500"/>
          </a:xfrm>
        </p:spPr>
        <p:txBody>
          <a:bodyPr>
            <a:normAutofit fontScale="90000"/>
          </a:bodyPr>
          <a:lstStyle/>
          <a:p>
            <a:r>
              <a:rPr lang="sv-SE" sz="3100" b="1" dirty="0"/>
              <a:t>Hemmacuper/arrangemang 24/25</a:t>
            </a:r>
            <a:br>
              <a:rPr lang="sv-SE" sz="4900" dirty="0"/>
            </a:br>
            <a:r>
              <a:rPr lang="sv-SE" sz="1800" b="0" i="0" dirty="0">
                <a:solidFill>
                  <a:srgbClr val="000000"/>
                </a:solidFill>
                <a:effectLst/>
              </a:rPr>
              <a:t>Cupansvarig : Jonas Lindqvist</a:t>
            </a:r>
            <a:br>
              <a:rPr lang="sv-SE" sz="4400" b="0" i="0" dirty="0">
                <a:solidFill>
                  <a:srgbClr val="000000"/>
                </a:solidFill>
                <a:effectLst/>
                <a:latin typeface="Arial" panose="020B0604020202020204" pitchFamily="34" charset="0"/>
              </a:rPr>
            </a:br>
            <a:endParaRPr lang="sv-SE" dirty="0"/>
          </a:p>
        </p:txBody>
      </p:sp>
      <p:sp>
        <p:nvSpPr>
          <p:cNvPr id="3" name="Platshållare för innehåll 2">
            <a:extLst>
              <a:ext uri="{FF2B5EF4-FFF2-40B4-BE49-F238E27FC236}">
                <a16:creationId xmlns:a16="http://schemas.microsoft.com/office/drawing/2014/main" id="{E532E250-9228-4784-AFC0-6C4ADE7660D4}"/>
              </a:ext>
            </a:extLst>
          </p:cNvPr>
          <p:cNvSpPr>
            <a:spLocks noGrp="1"/>
          </p:cNvSpPr>
          <p:nvPr>
            <p:ph idx="1"/>
          </p:nvPr>
        </p:nvSpPr>
        <p:spPr>
          <a:xfrm>
            <a:off x="563880" y="3943667"/>
            <a:ext cx="7772400" cy="1333502"/>
          </a:xfrm>
        </p:spPr>
        <p:txBody>
          <a:bodyPr>
            <a:normAutofit/>
          </a:bodyPr>
          <a:lstStyle/>
          <a:p>
            <a:pPr marL="285750" indent="-285750">
              <a:buFont typeface="Arial" panose="020B0604020202020204" pitchFamily="34" charset="0"/>
              <a:buChar char="•"/>
            </a:pPr>
            <a:r>
              <a:rPr lang="en-US" sz="1800" dirty="0"/>
              <a:t>Cuper</a:t>
            </a:r>
          </a:p>
          <a:p>
            <a:pPr marL="742950" lvl="1" indent="-285750">
              <a:buFont typeface="Arial" panose="020B0604020202020204" pitchFamily="34" charset="0"/>
              <a:buChar char="•"/>
            </a:pPr>
            <a:r>
              <a:rPr lang="en-US" sz="1600" dirty="0"/>
              <a:t>En </a:t>
            </a:r>
            <a:r>
              <a:rPr lang="en-US" sz="1600" dirty="0" err="1"/>
              <a:t>hemmacup</a:t>
            </a:r>
            <a:r>
              <a:rPr lang="en-US" sz="1600" dirty="0"/>
              <a:t> (Datum </a:t>
            </a:r>
            <a:r>
              <a:rPr lang="en-US" sz="1600" dirty="0" err="1"/>
              <a:t>ej</a:t>
            </a:r>
            <a:r>
              <a:rPr lang="en-US" sz="1600" dirty="0"/>
              <a:t> </a:t>
            </a:r>
            <a:r>
              <a:rPr lang="en-US" sz="1600" dirty="0" err="1"/>
              <a:t>klart</a:t>
            </a:r>
            <a:r>
              <a:rPr lang="en-US" sz="1600" dirty="0"/>
              <a:t>)</a:t>
            </a:r>
          </a:p>
          <a:p>
            <a:pPr marL="742950" lvl="1" indent="-285750">
              <a:buFont typeface="Arial" panose="020B0604020202020204" pitchFamily="34" charset="0"/>
              <a:buChar char="•"/>
            </a:pPr>
            <a:r>
              <a:rPr lang="en-US" sz="1600" dirty="0"/>
              <a:t>En-</a:t>
            </a:r>
            <a:r>
              <a:rPr lang="en-US" sz="1600" dirty="0" err="1"/>
              <a:t>Två</a:t>
            </a:r>
            <a:r>
              <a:rPr lang="en-US" sz="1600" dirty="0"/>
              <a:t> </a:t>
            </a:r>
            <a:r>
              <a:rPr lang="en-US" sz="1600" dirty="0" err="1"/>
              <a:t>bortacuper</a:t>
            </a:r>
            <a:r>
              <a:rPr lang="en-US" sz="1600" dirty="0"/>
              <a:t> (Inom 20-30 mil, </a:t>
            </a:r>
            <a:r>
              <a:rPr lang="en-US" sz="1600" dirty="0" err="1"/>
              <a:t>två</a:t>
            </a:r>
            <a:r>
              <a:rPr lang="en-US" sz="1600" dirty="0"/>
              <a:t> </a:t>
            </a:r>
            <a:r>
              <a:rPr lang="en-US" sz="1600" dirty="0" err="1"/>
              <a:t>dagar</a:t>
            </a:r>
            <a:r>
              <a:rPr lang="en-US" sz="1600" dirty="0"/>
              <a:t>, max </a:t>
            </a:r>
            <a:r>
              <a:rPr lang="en-US" sz="1600" dirty="0" err="1"/>
              <a:t>en</a:t>
            </a:r>
            <a:r>
              <a:rPr lang="en-US" sz="1600" dirty="0"/>
              <a:t> </a:t>
            </a:r>
            <a:r>
              <a:rPr lang="en-US" sz="1600" dirty="0" err="1"/>
              <a:t>natt</a:t>
            </a:r>
            <a:r>
              <a:rPr lang="en-US" sz="1600" dirty="0"/>
              <a:t> </a:t>
            </a:r>
            <a:r>
              <a:rPr lang="en-US" sz="1600" dirty="0" err="1"/>
              <a:t>övernattning</a:t>
            </a:r>
            <a:r>
              <a:rPr lang="en-US" sz="1600" dirty="0"/>
              <a:t>)</a:t>
            </a:r>
          </a:p>
          <a:p>
            <a:pPr lvl="1" algn="l"/>
            <a:endParaRPr lang="sv-SE" sz="1600" b="0" i="0" dirty="0">
              <a:solidFill>
                <a:srgbClr val="000000"/>
              </a:solidFill>
              <a:effectLst/>
            </a:endParaRPr>
          </a:p>
          <a:p>
            <a:pPr marL="0" indent="0">
              <a:buNone/>
            </a:pPr>
            <a:endParaRPr lang="sv-SE" sz="2400" dirty="0"/>
          </a:p>
        </p:txBody>
      </p:sp>
      <p:pic>
        <p:nvPicPr>
          <p:cNvPr id="4" name="Bildobjekt 3" descr="En bild som visar text, clipart&#10;&#10;Automatiskt genererad beskrivning">
            <a:extLst>
              <a:ext uri="{FF2B5EF4-FFF2-40B4-BE49-F238E27FC236}">
                <a16:creationId xmlns:a16="http://schemas.microsoft.com/office/drawing/2014/main" id="{9632FC65-7FC2-4224-BA2D-0E0EDD403518}"/>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199141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00DDAB0-4CC8-41A0-83DA-41AB2E3223DB}"/>
              </a:ext>
            </a:extLst>
          </p:cNvPr>
          <p:cNvSpPr>
            <a:spLocks noGrp="1"/>
          </p:cNvSpPr>
          <p:nvPr>
            <p:ph type="title"/>
          </p:nvPr>
        </p:nvSpPr>
        <p:spPr>
          <a:xfrm>
            <a:off x="1816100" y="873767"/>
            <a:ext cx="5346700" cy="1423988"/>
          </a:xfrm>
        </p:spPr>
        <p:txBody>
          <a:bodyPr/>
          <a:lstStyle/>
          <a:p>
            <a:r>
              <a:rPr lang="sv-SE" sz="2800" b="1" dirty="0"/>
              <a:t>Sponsring</a:t>
            </a:r>
            <a:endParaRPr lang="sv-SE" b="1" dirty="0"/>
          </a:p>
        </p:txBody>
      </p:sp>
      <p:sp>
        <p:nvSpPr>
          <p:cNvPr id="3" name="Platshållare för innehåll 2">
            <a:extLst>
              <a:ext uri="{FF2B5EF4-FFF2-40B4-BE49-F238E27FC236}">
                <a16:creationId xmlns:a16="http://schemas.microsoft.com/office/drawing/2014/main" id="{362640A8-44E1-4509-A041-B1CE8BBD56D8}"/>
              </a:ext>
            </a:extLst>
          </p:cNvPr>
          <p:cNvSpPr>
            <a:spLocks noGrp="1"/>
          </p:cNvSpPr>
          <p:nvPr>
            <p:ph idx="1"/>
          </p:nvPr>
        </p:nvSpPr>
        <p:spPr>
          <a:xfrm>
            <a:off x="825500" y="3880643"/>
            <a:ext cx="9837584" cy="1620506"/>
          </a:xfrm>
        </p:spPr>
        <p:txBody>
          <a:bodyPr>
            <a:normAutofit/>
          </a:bodyPr>
          <a:lstStyle/>
          <a:p>
            <a:r>
              <a:rPr lang="sv-SE" sz="1600" b="0" i="0" dirty="0">
                <a:solidFill>
                  <a:srgbClr val="000000"/>
                </a:solidFill>
                <a:effectLst/>
              </a:rPr>
              <a:t>Varje sponsring innebär avdrag så det är därför vi påminner er alla om att jaga sponsorer.</a:t>
            </a:r>
            <a:br>
              <a:rPr lang="sv-SE" sz="1600" dirty="0"/>
            </a:br>
            <a:r>
              <a:rPr lang="sv-SE" sz="1600" b="0" i="0" dirty="0">
                <a:solidFill>
                  <a:srgbClr val="000000"/>
                </a:solidFill>
                <a:effectLst/>
              </a:rPr>
              <a:t>Det är ett fantastisk tillfälle för företag och restauranger att få lokal marknadsföring i form av strax över 20 </a:t>
            </a:r>
            <a:r>
              <a:rPr lang="sv-SE" sz="1600" b="0" i="0" dirty="0" err="1">
                <a:solidFill>
                  <a:srgbClr val="000000"/>
                </a:solidFill>
                <a:effectLst/>
              </a:rPr>
              <a:t>st</a:t>
            </a:r>
            <a:r>
              <a:rPr lang="sv-SE" sz="1600" b="0" i="0" dirty="0">
                <a:solidFill>
                  <a:srgbClr val="000000"/>
                </a:solidFill>
                <a:effectLst/>
              </a:rPr>
              <a:t> vandrande reklampelare som får </a:t>
            </a:r>
            <a:r>
              <a:rPr lang="sv-SE" sz="1600" b="0" i="0" dirty="0" err="1">
                <a:solidFill>
                  <a:srgbClr val="000000"/>
                </a:solidFill>
                <a:effectLst/>
              </a:rPr>
              <a:t>lagkläder</a:t>
            </a:r>
            <a:r>
              <a:rPr lang="sv-SE" sz="1600" b="0" i="0" dirty="0">
                <a:solidFill>
                  <a:srgbClr val="000000"/>
                </a:solidFill>
                <a:effectLst/>
              </a:rPr>
              <a:t> för första gången.</a:t>
            </a:r>
            <a:br>
              <a:rPr lang="sv-SE" sz="1600" dirty="0"/>
            </a:br>
            <a:endParaRPr lang="sv-SE" sz="1600" dirty="0"/>
          </a:p>
          <a:p>
            <a:r>
              <a:rPr lang="sv-SE" sz="1600" b="0" i="0" dirty="0">
                <a:solidFill>
                  <a:srgbClr val="000000"/>
                </a:solidFill>
                <a:effectLst/>
              </a:rPr>
              <a:t>Underlag och formulär för sponsring finns under dokument.</a:t>
            </a:r>
          </a:p>
          <a:p>
            <a:pPr marL="0" indent="0">
              <a:buNone/>
            </a:pPr>
            <a:endParaRPr lang="sv-SE" sz="1800" dirty="0">
              <a:solidFill>
                <a:srgbClr val="000000"/>
              </a:solidFill>
              <a:latin typeface="ProximaNova"/>
            </a:endParaRPr>
          </a:p>
        </p:txBody>
      </p:sp>
      <p:pic>
        <p:nvPicPr>
          <p:cNvPr id="4" name="Bildobjekt 3" descr="En bild som visar text, clipart&#10;&#10;Automatiskt genererad beskrivning">
            <a:extLst>
              <a:ext uri="{FF2B5EF4-FFF2-40B4-BE49-F238E27FC236}">
                <a16:creationId xmlns:a16="http://schemas.microsoft.com/office/drawing/2014/main" id="{BA51AD6B-40D1-4656-B8EE-47C55936C0EB}"/>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1880318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A1BB4235-D2CC-47B7-99FC-0999C25D892E}"/>
              </a:ext>
            </a:extLst>
          </p:cNvPr>
          <p:cNvSpPr>
            <a:spLocks noGrp="1"/>
          </p:cNvSpPr>
          <p:nvPr>
            <p:ph idx="1"/>
          </p:nvPr>
        </p:nvSpPr>
        <p:spPr>
          <a:xfrm>
            <a:off x="2956891" y="3816627"/>
            <a:ext cx="6278218" cy="1913054"/>
          </a:xfrm>
        </p:spPr>
        <p:txBody>
          <a:bodyPr>
            <a:noAutofit/>
          </a:bodyPr>
          <a:lstStyle/>
          <a:p>
            <a:pPr marL="0" indent="0">
              <a:buNone/>
            </a:pPr>
            <a:r>
              <a:rPr lang="sv-SE" sz="1600" dirty="0"/>
              <a:t>Arbetsbeting:</a:t>
            </a:r>
          </a:p>
          <a:p>
            <a:r>
              <a:rPr lang="sv-SE" sz="1600" dirty="0"/>
              <a:t>Kiosk (schemaansvarig, någon frivillig?)</a:t>
            </a:r>
          </a:p>
          <a:p>
            <a:r>
              <a:rPr lang="sv-SE" sz="1600" dirty="0"/>
              <a:t>Matcher (schemaansvarig, någon frivillig?)</a:t>
            </a:r>
          </a:p>
          <a:p>
            <a:r>
              <a:rPr lang="sv-SE" sz="1600" dirty="0"/>
              <a:t>Cuper, obligatoriskt 1 förälder (kan man vara 2 så meddela innan cup). Underlättar för alla om så många som möjligt är med</a:t>
            </a:r>
          </a:p>
        </p:txBody>
      </p:sp>
      <p:pic>
        <p:nvPicPr>
          <p:cNvPr id="4" name="Bildobjekt 3" descr="En bild som visar text, clipart&#10;&#10;Automatiskt genererad beskrivning">
            <a:extLst>
              <a:ext uri="{FF2B5EF4-FFF2-40B4-BE49-F238E27FC236}">
                <a16:creationId xmlns:a16="http://schemas.microsoft.com/office/drawing/2014/main" id="{A890EDA2-E9A4-4D5C-8D89-5B9089F112C1}"/>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
        <p:nvSpPr>
          <p:cNvPr id="6" name="Rubrik 5">
            <a:extLst>
              <a:ext uri="{FF2B5EF4-FFF2-40B4-BE49-F238E27FC236}">
                <a16:creationId xmlns:a16="http://schemas.microsoft.com/office/drawing/2014/main" id="{B85321A8-80D8-40E3-BA00-5FBABF5C3FA4}"/>
              </a:ext>
            </a:extLst>
          </p:cNvPr>
          <p:cNvSpPr>
            <a:spLocks noGrp="1"/>
          </p:cNvSpPr>
          <p:nvPr>
            <p:ph type="title"/>
          </p:nvPr>
        </p:nvSpPr>
        <p:spPr>
          <a:xfrm>
            <a:off x="1394792" y="922979"/>
            <a:ext cx="10515600" cy="1325563"/>
          </a:xfrm>
        </p:spPr>
        <p:txBody>
          <a:bodyPr>
            <a:normAutofit/>
          </a:bodyPr>
          <a:lstStyle/>
          <a:p>
            <a:r>
              <a:rPr lang="sv-SE" sz="2800" b="1" dirty="0"/>
              <a:t>Arrangemang</a:t>
            </a:r>
            <a:br>
              <a:rPr lang="sv-SE" dirty="0"/>
            </a:br>
            <a:r>
              <a:rPr lang="sv-SE" sz="1600" dirty="0"/>
              <a:t>Scheman kommer att läggas ut på lagets hemsida, </a:t>
            </a:r>
            <a:br>
              <a:rPr lang="sv-SE" sz="1600" dirty="0"/>
            </a:br>
            <a:r>
              <a:rPr lang="sv-SE" sz="1600" dirty="0"/>
              <a:t>kan man inte jobba får man själv ordna med byte.</a:t>
            </a:r>
            <a:endParaRPr lang="sv-SE" dirty="0"/>
          </a:p>
        </p:txBody>
      </p:sp>
    </p:spTree>
    <p:extLst>
      <p:ext uri="{BB962C8B-B14F-4D97-AF65-F5344CB8AC3E}">
        <p14:creationId xmlns:p14="http://schemas.microsoft.com/office/powerpoint/2010/main" val="1600454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8E5EB92-403A-4776-8B92-B36A22337959}"/>
              </a:ext>
            </a:extLst>
          </p:cNvPr>
          <p:cNvSpPr>
            <a:spLocks noGrp="1"/>
          </p:cNvSpPr>
          <p:nvPr>
            <p:ph type="title"/>
          </p:nvPr>
        </p:nvSpPr>
        <p:spPr>
          <a:xfrm>
            <a:off x="1045265" y="952452"/>
            <a:ext cx="4966252" cy="1266618"/>
          </a:xfrm>
        </p:spPr>
        <p:txBody>
          <a:bodyPr>
            <a:normAutofit/>
          </a:bodyPr>
          <a:lstStyle/>
          <a:p>
            <a:r>
              <a:rPr lang="sv-SE" sz="2800" b="1" dirty="0"/>
              <a:t>Försäljningsbeting</a:t>
            </a:r>
          </a:p>
        </p:txBody>
      </p:sp>
      <p:sp>
        <p:nvSpPr>
          <p:cNvPr id="3" name="Platshållare för innehåll 2">
            <a:extLst>
              <a:ext uri="{FF2B5EF4-FFF2-40B4-BE49-F238E27FC236}">
                <a16:creationId xmlns:a16="http://schemas.microsoft.com/office/drawing/2014/main" id="{AC08DB24-2CF1-4417-8DB4-E61BBD5F6377}"/>
              </a:ext>
            </a:extLst>
          </p:cNvPr>
          <p:cNvSpPr>
            <a:spLocks noGrp="1"/>
          </p:cNvSpPr>
          <p:nvPr>
            <p:ph idx="1"/>
          </p:nvPr>
        </p:nvSpPr>
        <p:spPr>
          <a:xfrm>
            <a:off x="2822546" y="3790123"/>
            <a:ext cx="6377941" cy="1696278"/>
          </a:xfrm>
        </p:spPr>
        <p:txBody>
          <a:bodyPr>
            <a:normAutofit fontScale="62500" lnSpcReduction="20000"/>
          </a:bodyPr>
          <a:lstStyle/>
          <a:p>
            <a:r>
              <a:rPr lang="sv-SE" sz="3200" u="sng" dirty="0"/>
              <a:t>Hur gör vi säsongen så billig som möjligt?</a:t>
            </a:r>
            <a:endParaRPr lang="sv-SE" sz="1800" u="sng" dirty="0"/>
          </a:p>
          <a:p>
            <a:r>
              <a:rPr lang="sv-SE" sz="2600" dirty="0"/>
              <a:t>Toa och Hushållspapper (</a:t>
            </a:r>
            <a:r>
              <a:rPr lang="sv-SE" sz="2600" dirty="0" err="1"/>
              <a:t>aug,dec,mars</a:t>
            </a:r>
            <a:r>
              <a:rPr lang="sv-SE" sz="2600" dirty="0"/>
              <a:t>) Antal?/per spelare </a:t>
            </a:r>
          </a:p>
          <a:p>
            <a:r>
              <a:rPr lang="sv-SE" sz="2600" dirty="0"/>
              <a:t>Bingolotter frivillig försäljning?</a:t>
            </a:r>
          </a:p>
          <a:p>
            <a:r>
              <a:rPr lang="sv-SE" sz="2600" dirty="0"/>
              <a:t>Sälja rabatthäfte, </a:t>
            </a:r>
            <a:r>
              <a:rPr lang="sv-SE" sz="2600" dirty="0" err="1"/>
              <a:t>dealboost</a:t>
            </a:r>
            <a:r>
              <a:rPr lang="sv-SE" sz="2600" dirty="0"/>
              <a:t> 3 häften per/spelare)</a:t>
            </a:r>
          </a:p>
          <a:p>
            <a:r>
              <a:rPr lang="sv-SE" sz="2600" dirty="0"/>
              <a:t>Vatten, 2 flak kommer nu i April. Återkommer om när och vart ni skall hämta</a:t>
            </a:r>
            <a:r>
              <a:rPr lang="sv-SE" sz="1800" dirty="0"/>
              <a:t>.</a:t>
            </a:r>
          </a:p>
        </p:txBody>
      </p:sp>
      <p:pic>
        <p:nvPicPr>
          <p:cNvPr id="4" name="Bildobjekt 3" descr="En bild som visar text, clipart&#10;&#10;Automatiskt genererad beskrivning">
            <a:extLst>
              <a:ext uri="{FF2B5EF4-FFF2-40B4-BE49-F238E27FC236}">
                <a16:creationId xmlns:a16="http://schemas.microsoft.com/office/drawing/2014/main" id="{C7E6621F-A969-489A-9A58-4CC855F1168C}"/>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3803119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46101D3-7F8C-41E9-9FD4-BE378A5AD57F}"/>
              </a:ext>
            </a:extLst>
          </p:cNvPr>
          <p:cNvSpPr>
            <a:spLocks noGrp="1"/>
          </p:cNvSpPr>
          <p:nvPr>
            <p:ph type="title"/>
          </p:nvPr>
        </p:nvSpPr>
        <p:spPr>
          <a:xfrm>
            <a:off x="1485900" y="861067"/>
            <a:ext cx="4508500" cy="1449388"/>
          </a:xfrm>
        </p:spPr>
        <p:txBody>
          <a:bodyPr>
            <a:normAutofit/>
          </a:bodyPr>
          <a:lstStyle/>
          <a:p>
            <a:r>
              <a:rPr lang="sv-SE" sz="2800" b="1" dirty="0"/>
              <a:t>Organisation</a:t>
            </a:r>
          </a:p>
        </p:txBody>
      </p:sp>
      <p:sp>
        <p:nvSpPr>
          <p:cNvPr id="3" name="Platshållare för innehåll 2">
            <a:extLst>
              <a:ext uri="{FF2B5EF4-FFF2-40B4-BE49-F238E27FC236}">
                <a16:creationId xmlns:a16="http://schemas.microsoft.com/office/drawing/2014/main" id="{1B9A1204-6A3A-4FD3-A8FF-34FA20D46F7E}"/>
              </a:ext>
            </a:extLst>
          </p:cNvPr>
          <p:cNvSpPr>
            <a:spLocks noGrp="1"/>
          </p:cNvSpPr>
          <p:nvPr>
            <p:ph idx="1"/>
          </p:nvPr>
        </p:nvSpPr>
        <p:spPr>
          <a:xfrm>
            <a:off x="1298714" y="2071841"/>
            <a:ext cx="4159525" cy="1572508"/>
          </a:xfrm>
        </p:spPr>
        <p:txBody>
          <a:bodyPr>
            <a:normAutofit fontScale="92500" lnSpcReduction="20000"/>
          </a:bodyPr>
          <a:lstStyle/>
          <a:p>
            <a:r>
              <a:rPr lang="sv-SE" sz="1700" dirty="0"/>
              <a:t>Lagledare – Caroline Berg</a:t>
            </a:r>
          </a:p>
          <a:p>
            <a:r>
              <a:rPr lang="sv-SE" sz="1700" dirty="0"/>
              <a:t>Huvudtränare – Martin Grönblad</a:t>
            </a:r>
          </a:p>
          <a:p>
            <a:r>
              <a:rPr lang="sv-SE" sz="1700" dirty="0"/>
              <a:t>Ekonomi – Fredrik Gustafsson</a:t>
            </a:r>
          </a:p>
          <a:p>
            <a:r>
              <a:rPr lang="sv-SE" sz="1700" dirty="0"/>
              <a:t>Cupansvarig – Jonas Lindqvist</a:t>
            </a:r>
          </a:p>
          <a:p>
            <a:r>
              <a:rPr lang="sv-SE" sz="1700" dirty="0"/>
              <a:t>Schemaansvarig: ?</a:t>
            </a:r>
          </a:p>
          <a:p>
            <a:endParaRPr lang="sv-SE" dirty="0"/>
          </a:p>
        </p:txBody>
      </p:sp>
      <p:pic>
        <p:nvPicPr>
          <p:cNvPr id="4" name="Bildobjekt 5" descr="En bild som visar text, clipart&#10;&#10;Automatiskt genererad beskrivning">
            <a:extLst>
              <a:ext uri="{FF2B5EF4-FFF2-40B4-BE49-F238E27FC236}">
                <a16:creationId xmlns:a16="http://schemas.microsoft.com/office/drawing/2014/main" id="{7820FF9A-AC7B-4FB2-A90F-3E7154E99A88}"/>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
        <p:nvSpPr>
          <p:cNvPr id="5" name="Platshållare för innehåll 2">
            <a:extLst>
              <a:ext uri="{FF2B5EF4-FFF2-40B4-BE49-F238E27FC236}">
                <a16:creationId xmlns:a16="http://schemas.microsoft.com/office/drawing/2014/main" id="{7652258D-BA93-4D59-A23F-3D8F16C828DE}"/>
              </a:ext>
            </a:extLst>
          </p:cNvPr>
          <p:cNvSpPr txBox="1">
            <a:spLocks/>
          </p:cNvSpPr>
          <p:nvPr/>
        </p:nvSpPr>
        <p:spPr>
          <a:xfrm>
            <a:off x="6586331" y="3886057"/>
            <a:ext cx="3295900" cy="1799235"/>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900" dirty="0"/>
              <a:t>Tränare</a:t>
            </a:r>
          </a:p>
          <a:p>
            <a:r>
              <a:rPr lang="sv-SE" sz="1900" dirty="0"/>
              <a:t>Anders Ahlström</a:t>
            </a:r>
          </a:p>
          <a:p>
            <a:r>
              <a:rPr lang="sv-SE" sz="1900" dirty="0"/>
              <a:t>Christoffer Backlund</a:t>
            </a:r>
          </a:p>
          <a:p>
            <a:r>
              <a:rPr lang="sv-SE" sz="1900" dirty="0"/>
              <a:t>Joakim Lundström</a:t>
            </a:r>
          </a:p>
          <a:p>
            <a:r>
              <a:rPr lang="sv-SE" sz="1900" dirty="0"/>
              <a:t>Hasse Swensson</a:t>
            </a:r>
          </a:p>
          <a:p>
            <a:r>
              <a:rPr lang="sv-SE" sz="1900" dirty="0"/>
              <a:t>Rikard Löfqvist</a:t>
            </a:r>
          </a:p>
          <a:p>
            <a:endParaRPr lang="sv-SE" sz="1800" dirty="0"/>
          </a:p>
          <a:p>
            <a:endParaRPr lang="sv-SE" dirty="0"/>
          </a:p>
        </p:txBody>
      </p:sp>
      <p:sp>
        <p:nvSpPr>
          <p:cNvPr id="6" name="Platshållare för innehåll 2">
            <a:extLst>
              <a:ext uri="{FF2B5EF4-FFF2-40B4-BE49-F238E27FC236}">
                <a16:creationId xmlns:a16="http://schemas.microsoft.com/office/drawing/2014/main" id="{CD54CF69-34DB-4DBD-9269-612A6FE5AD2D}"/>
              </a:ext>
            </a:extLst>
          </p:cNvPr>
          <p:cNvSpPr txBox="1">
            <a:spLocks/>
          </p:cNvSpPr>
          <p:nvPr/>
        </p:nvSpPr>
        <p:spPr>
          <a:xfrm>
            <a:off x="3455661" y="3886057"/>
            <a:ext cx="2358399" cy="17992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dirty="0" err="1"/>
              <a:t>Materialare</a:t>
            </a:r>
            <a:endParaRPr lang="sv-SE" sz="1600" dirty="0"/>
          </a:p>
          <a:p>
            <a:r>
              <a:rPr lang="sv-SE" sz="1600" dirty="0"/>
              <a:t>Anders Svensson</a:t>
            </a:r>
          </a:p>
          <a:p>
            <a:r>
              <a:rPr lang="sv-SE" sz="1600" dirty="0"/>
              <a:t>Olov Vinterfred</a:t>
            </a:r>
          </a:p>
          <a:p>
            <a:r>
              <a:rPr lang="sv-SE" sz="1600" dirty="0"/>
              <a:t>Bella Grönblad</a:t>
            </a:r>
          </a:p>
          <a:p>
            <a:endParaRPr lang="sv-SE" dirty="0"/>
          </a:p>
        </p:txBody>
      </p:sp>
    </p:spTree>
    <p:extLst>
      <p:ext uri="{BB962C8B-B14F-4D97-AF65-F5344CB8AC3E}">
        <p14:creationId xmlns:p14="http://schemas.microsoft.com/office/powerpoint/2010/main" val="349164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C2D3C7-C387-4153-B7B6-8B2E642B3E64}"/>
              </a:ext>
            </a:extLst>
          </p:cNvPr>
          <p:cNvSpPr>
            <a:spLocks noGrp="1"/>
          </p:cNvSpPr>
          <p:nvPr>
            <p:ph type="title"/>
          </p:nvPr>
        </p:nvSpPr>
        <p:spPr>
          <a:xfrm>
            <a:off x="1219200" y="911867"/>
            <a:ext cx="5054600" cy="1347788"/>
          </a:xfrm>
        </p:spPr>
        <p:txBody>
          <a:bodyPr>
            <a:normAutofit/>
          </a:bodyPr>
          <a:lstStyle/>
          <a:p>
            <a:r>
              <a:rPr lang="sv-SE" sz="2800" b="1" dirty="0"/>
              <a:t>Lagregler</a:t>
            </a:r>
          </a:p>
        </p:txBody>
      </p:sp>
      <p:pic>
        <p:nvPicPr>
          <p:cNvPr id="4" name="Bildobjekt 3" descr="En bild som visar text, clipart&#10;&#10;Automatiskt genererad beskrivning">
            <a:extLst>
              <a:ext uri="{FF2B5EF4-FFF2-40B4-BE49-F238E27FC236}">
                <a16:creationId xmlns:a16="http://schemas.microsoft.com/office/drawing/2014/main" id="{DBA1310A-7B26-470D-B1F5-53FDEE44C4E6}"/>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
        <p:nvSpPr>
          <p:cNvPr id="5" name="Rectangle 1">
            <a:extLst>
              <a:ext uri="{FF2B5EF4-FFF2-40B4-BE49-F238E27FC236}">
                <a16:creationId xmlns:a16="http://schemas.microsoft.com/office/drawing/2014/main" id="{CC10EBF2-D63F-444C-8446-D3E12552AF22}"/>
              </a:ext>
            </a:extLst>
          </p:cNvPr>
          <p:cNvSpPr>
            <a:spLocks noGrp="1" noChangeArrowheads="1"/>
          </p:cNvSpPr>
          <p:nvPr>
            <p:ph idx="1"/>
          </p:nvPr>
        </p:nvSpPr>
        <p:spPr bwMode="auto">
          <a:xfrm>
            <a:off x="1219200" y="3444371"/>
            <a:ext cx="9723120" cy="28931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tabLst/>
            </a:pPr>
            <a:r>
              <a:rPr kumimoji="0" lang="sv-SE" altLang="sv-SE" sz="1800" b="0" i="0" u="none" strike="noStrike" cap="none" normalizeH="0" baseline="0" dirty="0">
                <a:ln>
                  <a:noFill/>
                </a:ln>
                <a:solidFill>
                  <a:srgbClr val="000000"/>
                </a:solidFill>
                <a:effectLst/>
                <a:cs typeface="Arial" panose="020B0604020202020204" pitchFamily="34" charset="0"/>
              </a:rPr>
              <a:t>Vi ledare vill ha ordning och reda när laget är samlat (Man plockar upp efter sig, håller koll på sina grejer, man brottas inte på isen, leker inte med puckar när vi har genomgång) </a:t>
            </a:r>
          </a:p>
          <a:p>
            <a:pPr marR="0" lvl="0" algn="l" defTabSz="914400" rtl="0" eaLnBrk="0" fontAlgn="base" latinLnBrk="0" hangingPunct="0">
              <a:lnSpc>
                <a:spcPct val="100000"/>
              </a:lnSpc>
              <a:spcBef>
                <a:spcPct val="0"/>
              </a:spcBef>
              <a:spcAft>
                <a:spcPct val="0"/>
              </a:spcAft>
              <a:buClrTx/>
              <a:buSzTx/>
              <a:tabLst/>
            </a:pPr>
            <a:r>
              <a:rPr kumimoji="0" lang="sv-SE" altLang="sv-SE" sz="1800" b="0" i="0" u="none" strike="noStrike" cap="none" normalizeH="0" baseline="0" dirty="0">
                <a:ln>
                  <a:noFill/>
                </a:ln>
                <a:solidFill>
                  <a:srgbClr val="000000"/>
                </a:solidFill>
                <a:effectLst/>
                <a:cs typeface="Arial" panose="020B0604020202020204" pitchFamily="34" charset="0"/>
              </a:rPr>
              <a:t>Man ska vara en bra lagkompis. Alla ska känna sig välkomna i gruppen.  </a:t>
            </a:r>
          </a:p>
          <a:p>
            <a:pPr marR="0" lvl="0" algn="l" defTabSz="914400" rtl="0" eaLnBrk="0" fontAlgn="base" latinLnBrk="0" hangingPunct="0">
              <a:lnSpc>
                <a:spcPct val="100000"/>
              </a:lnSpc>
              <a:spcBef>
                <a:spcPct val="0"/>
              </a:spcBef>
              <a:spcAft>
                <a:spcPct val="0"/>
              </a:spcAft>
              <a:buClrTx/>
              <a:buSzTx/>
              <a:tabLst/>
            </a:pPr>
            <a:r>
              <a:rPr lang="sv-SE" altLang="sv-SE" sz="1800" dirty="0">
                <a:solidFill>
                  <a:srgbClr val="000000"/>
                </a:solidFill>
                <a:cs typeface="Arial" panose="020B0604020202020204" pitchFamily="34" charset="0"/>
              </a:rPr>
              <a:t>Inga telefoner i omklädningsrummet, behöver man ringa så får man gå ut</a:t>
            </a:r>
          </a:p>
          <a:p>
            <a:pPr marR="0" lvl="0" algn="l" defTabSz="914400" rtl="0" eaLnBrk="0" fontAlgn="base" latinLnBrk="0" hangingPunct="0">
              <a:lnSpc>
                <a:spcPct val="100000"/>
              </a:lnSpc>
              <a:spcBef>
                <a:spcPct val="0"/>
              </a:spcBef>
              <a:spcAft>
                <a:spcPct val="0"/>
              </a:spcAft>
              <a:buClrTx/>
              <a:buSzTx/>
              <a:tabLst/>
            </a:pPr>
            <a:r>
              <a:rPr lang="sv-SE" altLang="sv-SE" sz="1800" dirty="0">
                <a:solidFill>
                  <a:srgbClr val="000000"/>
                </a:solidFill>
                <a:cs typeface="Arial" panose="020B0604020202020204" pitchFamily="34" charset="0"/>
              </a:rPr>
              <a:t>Spelarna knyter skridskorna</a:t>
            </a:r>
          </a:p>
          <a:p>
            <a:pPr marL="914400" lvl="1" indent="-457200" eaLnBrk="0" fontAlgn="base" hangingPunct="0">
              <a:lnSpc>
                <a:spcPct val="100000"/>
              </a:lnSpc>
              <a:spcBef>
                <a:spcPct val="0"/>
              </a:spcBef>
              <a:spcAft>
                <a:spcPct val="0"/>
              </a:spcAft>
              <a:buFont typeface="+mj-lt"/>
              <a:buAutoNum type="arabicPeriod"/>
            </a:pPr>
            <a:r>
              <a:rPr lang="sv-SE" altLang="sv-SE" sz="1600" dirty="0">
                <a:solidFill>
                  <a:srgbClr val="000000"/>
                </a:solidFill>
                <a:cs typeface="Arial" panose="020B0604020202020204" pitchFamily="34" charset="0"/>
              </a:rPr>
              <a:t>Man försöker själv</a:t>
            </a:r>
          </a:p>
          <a:p>
            <a:pPr marL="914400" lvl="1" indent="-457200" eaLnBrk="0" fontAlgn="base" hangingPunct="0">
              <a:lnSpc>
                <a:spcPct val="100000"/>
              </a:lnSpc>
              <a:spcBef>
                <a:spcPct val="0"/>
              </a:spcBef>
              <a:spcAft>
                <a:spcPct val="0"/>
              </a:spcAft>
              <a:buFont typeface="+mj-lt"/>
              <a:buAutoNum type="arabicPeriod"/>
            </a:pPr>
            <a:r>
              <a:rPr lang="sv-SE" altLang="sv-SE" sz="1600" dirty="0">
                <a:solidFill>
                  <a:srgbClr val="000000"/>
                </a:solidFill>
                <a:cs typeface="Arial" panose="020B0604020202020204" pitchFamily="34" charset="0"/>
              </a:rPr>
              <a:t>Man ber en lagkamrat om hjälp</a:t>
            </a:r>
          </a:p>
          <a:p>
            <a:pPr marL="914400" lvl="1" indent="-457200" eaLnBrk="0" fontAlgn="base" hangingPunct="0">
              <a:lnSpc>
                <a:spcPct val="100000"/>
              </a:lnSpc>
              <a:spcBef>
                <a:spcPct val="0"/>
              </a:spcBef>
              <a:spcAft>
                <a:spcPct val="0"/>
              </a:spcAft>
              <a:buFont typeface="+mj-lt"/>
              <a:buAutoNum type="arabicPeriod"/>
            </a:pPr>
            <a:r>
              <a:rPr lang="sv-SE" altLang="sv-SE" sz="1600" dirty="0">
                <a:solidFill>
                  <a:srgbClr val="000000"/>
                </a:solidFill>
                <a:cs typeface="Arial" panose="020B0604020202020204" pitchFamily="34" charset="0"/>
              </a:rPr>
              <a:t>Materialförvaltare eller föräldrar knyter om i båset</a:t>
            </a:r>
          </a:p>
          <a:p>
            <a:pPr eaLnBrk="0" fontAlgn="base" hangingPunct="0">
              <a:lnSpc>
                <a:spcPct val="100000"/>
              </a:lnSpc>
              <a:spcBef>
                <a:spcPct val="0"/>
              </a:spcBef>
              <a:spcAft>
                <a:spcPct val="0"/>
              </a:spcAft>
            </a:pPr>
            <a:r>
              <a:rPr lang="sv-SE" altLang="sv-SE" sz="1800" dirty="0">
                <a:solidFill>
                  <a:srgbClr val="000000"/>
                </a:solidFill>
                <a:cs typeface="Arial" panose="020B0604020202020204" pitchFamily="34" charset="0"/>
              </a:rPr>
              <a:t>Spelarna duschar i hallen efter träningen</a:t>
            </a:r>
          </a:p>
          <a:p>
            <a:pPr marL="0" marR="0" lvl="0" indent="0" algn="l" defTabSz="914400" rtl="0" eaLnBrk="0" fontAlgn="base" latinLnBrk="0" hangingPunct="0">
              <a:lnSpc>
                <a:spcPct val="100000"/>
              </a:lnSpc>
              <a:spcBef>
                <a:spcPct val="0"/>
              </a:spcBef>
              <a:spcAft>
                <a:spcPct val="0"/>
              </a:spcAft>
              <a:buClrTx/>
              <a:buSzTx/>
              <a:buFontTx/>
              <a:buNone/>
              <a:tabLst/>
            </a:pPr>
            <a:br>
              <a:rPr kumimoji="0" lang="sv-SE" altLang="sv-SE" sz="800" b="0" i="0" u="none" strike="noStrike" cap="none" normalizeH="0" baseline="0" dirty="0">
                <a:ln>
                  <a:noFill/>
                </a:ln>
                <a:solidFill>
                  <a:schemeClr val="tx1"/>
                </a:solidFill>
                <a:effectLst/>
              </a:rPr>
            </a:b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96751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C2D3C7-C387-4153-B7B6-8B2E642B3E64}"/>
              </a:ext>
            </a:extLst>
          </p:cNvPr>
          <p:cNvSpPr>
            <a:spLocks noGrp="1"/>
          </p:cNvSpPr>
          <p:nvPr>
            <p:ph type="title"/>
          </p:nvPr>
        </p:nvSpPr>
        <p:spPr>
          <a:xfrm>
            <a:off x="1219200" y="911867"/>
            <a:ext cx="5054600" cy="1347788"/>
          </a:xfrm>
        </p:spPr>
        <p:txBody>
          <a:bodyPr>
            <a:normAutofit/>
          </a:bodyPr>
          <a:lstStyle/>
          <a:p>
            <a:r>
              <a:rPr lang="sv-SE" sz="2800" b="1" dirty="0"/>
              <a:t>Lagregler</a:t>
            </a:r>
          </a:p>
        </p:txBody>
      </p:sp>
      <p:pic>
        <p:nvPicPr>
          <p:cNvPr id="4" name="Bildobjekt 3" descr="En bild som visar text, clipart&#10;&#10;Automatiskt genererad beskrivning">
            <a:extLst>
              <a:ext uri="{FF2B5EF4-FFF2-40B4-BE49-F238E27FC236}">
                <a16:creationId xmlns:a16="http://schemas.microsoft.com/office/drawing/2014/main" id="{DBA1310A-7B26-470D-B1F5-53FDEE44C4E6}"/>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
        <p:nvSpPr>
          <p:cNvPr id="5" name="Rectangle 1">
            <a:extLst>
              <a:ext uri="{FF2B5EF4-FFF2-40B4-BE49-F238E27FC236}">
                <a16:creationId xmlns:a16="http://schemas.microsoft.com/office/drawing/2014/main" id="{CC10EBF2-D63F-444C-8446-D3E12552AF22}"/>
              </a:ext>
            </a:extLst>
          </p:cNvPr>
          <p:cNvSpPr>
            <a:spLocks noGrp="1" noChangeArrowheads="1"/>
          </p:cNvSpPr>
          <p:nvPr>
            <p:ph idx="1"/>
          </p:nvPr>
        </p:nvSpPr>
        <p:spPr bwMode="auto">
          <a:xfrm>
            <a:off x="1188720" y="3311061"/>
            <a:ext cx="9723120" cy="104644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tabLst/>
            </a:pPr>
            <a:r>
              <a:rPr kumimoji="0" lang="sv-SE" altLang="sv-SE" sz="1800" b="1" i="0" u="none" strike="noStrike" cap="none" normalizeH="0" baseline="0" dirty="0">
                <a:ln>
                  <a:noFill/>
                </a:ln>
                <a:solidFill>
                  <a:srgbClr val="000000"/>
                </a:solidFill>
                <a:effectLst/>
                <a:cs typeface="Arial" panose="020B0604020202020204" pitchFamily="34" charset="0"/>
              </a:rPr>
              <a:t>Se skillnad på mitt och dit, man rör inte andras utrustning.</a:t>
            </a:r>
          </a:p>
          <a:p>
            <a:pPr marR="0" lvl="0" algn="l" defTabSz="914400" rtl="0" eaLnBrk="0" fontAlgn="base" latinLnBrk="0" hangingPunct="0">
              <a:lnSpc>
                <a:spcPct val="100000"/>
              </a:lnSpc>
              <a:spcBef>
                <a:spcPct val="0"/>
              </a:spcBef>
              <a:spcAft>
                <a:spcPct val="0"/>
              </a:spcAft>
              <a:buClrTx/>
              <a:buSzTx/>
              <a:tabLst/>
            </a:pPr>
            <a:r>
              <a:rPr lang="sv-SE" altLang="sv-SE" sz="1800" b="1" dirty="0">
                <a:solidFill>
                  <a:srgbClr val="000000"/>
                </a:solidFill>
                <a:cs typeface="Arial" panose="020B0604020202020204" pitchFamily="34" charset="0"/>
              </a:rPr>
              <a:t>Kod på dörren, finns av en anledning. Den hålls inom laget och berättas inte för någon annan.</a:t>
            </a:r>
            <a:endParaRPr kumimoji="0" lang="sv-SE" altLang="sv-SE" sz="2400" b="1" i="0" u="none" strike="noStrike" cap="none" normalizeH="0" baseline="0" dirty="0">
              <a:ln>
                <a:noFill/>
              </a:ln>
              <a:solidFill>
                <a:srgbClr val="000000"/>
              </a:solidFill>
              <a:effectLst/>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sv-SE" altLang="sv-SE" sz="800" b="0" i="0" u="none" strike="noStrike" cap="none" normalizeH="0" baseline="0" dirty="0">
                <a:ln>
                  <a:noFill/>
                </a:ln>
                <a:solidFill>
                  <a:schemeClr val="tx1"/>
                </a:solidFill>
                <a:effectLst/>
              </a:rPr>
            </a:b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82724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863BA8-1C8A-4AD5-8642-F9A1F83B5BA7}"/>
              </a:ext>
            </a:extLst>
          </p:cNvPr>
          <p:cNvSpPr>
            <a:spLocks noGrp="1"/>
          </p:cNvSpPr>
          <p:nvPr>
            <p:ph type="title"/>
          </p:nvPr>
        </p:nvSpPr>
        <p:spPr>
          <a:xfrm>
            <a:off x="1328531" y="965704"/>
            <a:ext cx="4873487" cy="1240114"/>
          </a:xfrm>
        </p:spPr>
        <p:txBody>
          <a:bodyPr>
            <a:normAutofit/>
          </a:bodyPr>
          <a:lstStyle/>
          <a:p>
            <a:r>
              <a:rPr lang="sv-SE" sz="2800" b="1" dirty="0"/>
              <a:t>Ekonomi</a:t>
            </a:r>
          </a:p>
        </p:txBody>
      </p:sp>
      <p:sp>
        <p:nvSpPr>
          <p:cNvPr id="3" name="Platshållare för innehåll 2">
            <a:extLst>
              <a:ext uri="{FF2B5EF4-FFF2-40B4-BE49-F238E27FC236}">
                <a16:creationId xmlns:a16="http://schemas.microsoft.com/office/drawing/2014/main" id="{EE3B65C4-A409-4C9A-A7CA-0661112CBD03}"/>
              </a:ext>
            </a:extLst>
          </p:cNvPr>
          <p:cNvSpPr>
            <a:spLocks noGrp="1"/>
          </p:cNvSpPr>
          <p:nvPr>
            <p:ph idx="1"/>
          </p:nvPr>
        </p:nvSpPr>
        <p:spPr>
          <a:xfrm>
            <a:off x="838200" y="3578088"/>
            <a:ext cx="10426148" cy="1782478"/>
          </a:xfrm>
        </p:spPr>
        <p:txBody>
          <a:bodyPr>
            <a:noAutofit/>
          </a:bodyPr>
          <a:lstStyle/>
          <a:p>
            <a:r>
              <a:rPr lang="sv-SE" sz="1600" dirty="0"/>
              <a:t>Fondera 25 000kr/år (det drar vi in på hemmacupen)</a:t>
            </a:r>
          </a:p>
          <a:p>
            <a:r>
              <a:rPr lang="sv-SE" sz="1600" dirty="0"/>
              <a:t>Värmedressar 1230kr/spelare. Köpa värmedressar efter sommaren</a:t>
            </a:r>
          </a:p>
          <a:p>
            <a:r>
              <a:rPr lang="sv-SE" sz="1600" dirty="0"/>
              <a:t>Sponsring vi dragit in: </a:t>
            </a:r>
          </a:p>
          <a:p>
            <a:r>
              <a:rPr lang="sv-SE" sz="1600" dirty="0"/>
              <a:t>Cupavgifter; ca 1000kr/2000kr i lagavgift som ska kunna betalas ur lagkassan. ( ca 400kr-500kr/spelare som man kanske får betala själv.</a:t>
            </a:r>
          </a:p>
        </p:txBody>
      </p:sp>
      <p:pic>
        <p:nvPicPr>
          <p:cNvPr id="4" name="Bildobjekt 5" descr="En bild som visar text, clipart&#10;&#10;Automatiskt genererad beskrivning">
            <a:extLst>
              <a:ext uri="{FF2B5EF4-FFF2-40B4-BE49-F238E27FC236}">
                <a16:creationId xmlns:a16="http://schemas.microsoft.com/office/drawing/2014/main" id="{B94466F4-7068-45C4-B579-679E269101FD}"/>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3354384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1F5B9-1F77-48C6-A9BF-0B0A70B086EF}"/>
              </a:ext>
            </a:extLst>
          </p:cNvPr>
          <p:cNvSpPr>
            <a:spLocks noGrp="1"/>
          </p:cNvSpPr>
          <p:nvPr>
            <p:ph type="title"/>
          </p:nvPr>
        </p:nvSpPr>
        <p:spPr/>
        <p:txBody>
          <a:bodyPr>
            <a:normAutofit/>
          </a:bodyPr>
          <a:lstStyle/>
          <a:p>
            <a:r>
              <a:rPr lang="sv-SE" sz="2800" b="1" dirty="0"/>
              <a:t>Material</a:t>
            </a:r>
          </a:p>
        </p:txBody>
      </p:sp>
      <p:sp>
        <p:nvSpPr>
          <p:cNvPr id="3" name="Content Placeholder 2">
            <a:extLst>
              <a:ext uri="{FF2B5EF4-FFF2-40B4-BE49-F238E27FC236}">
                <a16:creationId xmlns:a16="http://schemas.microsoft.com/office/drawing/2014/main" id="{57F89459-5575-484D-A797-46FDF74FA6AB}"/>
              </a:ext>
            </a:extLst>
          </p:cNvPr>
          <p:cNvSpPr>
            <a:spLocks noGrp="1"/>
          </p:cNvSpPr>
          <p:nvPr>
            <p:ph idx="1"/>
          </p:nvPr>
        </p:nvSpPr>
        <p:spPr>
          <a:xfrm>
            <a:off x="838200" y="3686479"/>
            <a:ext cx="5257800" cy="1926921"/>
          </a:xfrm>
        </p:spPr>
        <p:txBody>
          <a:bodyPr>
            <a:normAutofit/>
          </a:bodyPr>
          <a:lstStyle/>
          <a:p>
            <a:r>
              <a:rPr lang="sv-SE" sz="1800" dirty="0"/>
              <a:t>Slipning av skridskor, 4-5 åkning av skridskor sen slipning</a:t>
            </a:r>
          </a:p>
          <a:p>
            <a:r>
              <a:rPr lang="sv-SE" sz="1800" dirty="0"/>
              <a:t>Hänga skridskorna korrekt, Tån framåt = slipning </a:t>
            </a:r>
          </a:p>
          <a:p>
            <a:r>
              <a:rPr lang="sv-SE" sz="1800" dirty="0"/>
              <a:t>Match </a:t>
            </a:r>
            <a:r>
              <a:rPr lang="sv-SE" sz="1800" dirty="0" err="1"/>
              <a:t>Dammasker</a:t>
            </a:r>
            <a:r>
              <a:rPr lang="sv-SE" sz="1800" dirty="0"/>
              <a:t> inköpta förra året.</a:t>
            </a:r>
          </a:p>
          <a:p>
            <a:r>
              <a:rPr lang="sv-SE" sz="1800" dirty="0"/>
              <a:t>Förnya plock &amp; stöt </a:t>
            </a:r>
            <a:endParaRPr lang="sv-SE" dirty="0"/>
          </a:p>
        </p:txBody>
      </p:sp>
      <p:pic>
        <p:nvPicPr>
          <p:cNvPr id="4" name="Bildobjekt 3" descr="En bild som visar text, clipart&#10;&#10;Automatiskt genererad beskrivning">
            <a:extLst>
              <a:ext uri="{FF2B5EF4-FFF2-40B4-BE49-F238E27FC236}">
                <a16:creationId xmlns:a16="http://schemas.microsoft.com/office/drawing/2014/main" id="{1814DBB1-05C4-4B73-ACE1-A93CE41ADCA2}"/>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1863748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7C25FC-4BED-49C1-A697-FE8A846213BC}"/>
              </a:ext>
            </a:extLst>
          </p:cNvPr>
          <p:cNvSpPr>
            <a:spLocks noGrp="1"/>
          </p:cNvSpPr>
          <p:nvPr>
            <p:ph type="title"/>
          </p:nvPr>
        </p:nvSpPr>
        <p:spPr>
          <a:xfrm>
            <a:off x="1612900" y="952500"/>
            <a:ext cx="5168900" cy="1373189"/>
          </a:xfrm>
        </p:spPr>
        <p:txBody>
          <a:bodyPr>
            <a:normAutofit/>
          </a:bodyPr>
          <a:lstStyle/>
          <a:p>
            <a:r>
              <a:rPr lang="sv-SE" sz="2800" b="1" dirty="0"/>
              <a:t>Träningsfokus</a:t>
            </a:r>
          </a:p>
        </p:txBody>
      </p:sp>
      <p:sp>
        <p:nvSpPr>
          <p:cNvPr id="3" name="Platshållare för innehåll 2">
            <a:extLst>
              <a:ext uri="{FF2B5EF4-FFF2-40B4-BE49-F238E27FC236}">
                <a16:creationId xmlns:a16="http://schemas.microsoft.com/office/drawing/2014/main" id="{D4E20F74-E2F8-4C93-BD72-349BE72A3B30}"/>
              </a:ext>
            </a:extLst>
          </p:cNvPr>
          <p:cNvSpPr>
            <a:spLocks noGrp="1"/>
          </p:cNvSpPr>
          <p:nvPr>
            <p:ph idx="1"/>
          </p:nvPr>
        </p:nvSpPr>
        <p:spPr>
          <a:xfrm>
            <a:off x="1016000" y="3987800"/>
            <a:ext cx="9982200" cy="1651000"/>
          </a:xfrm>
        </p:spPr>
        <p:txBody>
          <a:bodyPr>
            <a:normAutofit/>
          </a:bodyPr>
          <a:lstStyle/>
          <a:p>
            <a:pPr lvl="1" algn="l"/>
            <a:r>
              <a:rPr lang="sv-SE" sz="1800" b="0" i="0" dirty="0">
                <a:solidFill>
                  <a:srgbClr val="000000"/>
                </a:solidFill>
                <a:effectLst/>
              </a:rPr>
              <a:t>Grunder i individuella färdigheter</a:t>
            </a:r>
            <a:endParaRPr lang="sv-SE" b="0" i="0" dirty="0">
              <a:solidFill>
                <a:srgbClr val="000000"/>
              </a:solidFill>
              <a:effectLst/>
            </a:endParaRPr>
          </a:p>
          <a:p>
            <a:pPr lvl="1" algn="l"/>
            <a:r>
              <a:rPr lang="sv-SE" sz="1800" b="0" i="0" dirty="0">
                <a:solidFill>
                  <a:srgbClr val="000000"/>
                </a:solidFill>
                <a:effectLst/>
              </a:rPr>
              <a:t>Dra upp tempot i moment som dom behärskar</a:t>
            </a:r>
          </a:p>
          <a:p>
            <a:pPr lvl="1" algn="l"/>
            <a:r>
              <a:rPr lang="sv-SE" sz="1800" b="0" i="0" dirty="0">
                <a:solidFill>
                  <a:srgbClr val="000000"/>
                </a:solidFill>
                <a:effectLst/>
              </a:rPr>
              <a:t>Spela tillsammans på den större spelytan</a:t>
            </a:r>
          </a:p>
          <a:p>
            <a:pPr lvl="1" algn="l"/>
            <a:r>
              <a:rPr lang="sv-SE" sz="1800" dirty="0">
                <a:solidFill>
                  <a:srgbClr val="000000"/>
                </a:solidFill>
              </a:rPr>
              <a:t>Koordination, balans, snabbhet och styrka</a:t>
            </a:r>
          </a:p>
          <a:p>
            <a:pPr marL="457200" lvl="1" indent="0" algn="l">
              <a:buNone/>
            </a:pPr>
            <a:endParaRPr lang="sv-SE" sz="2000" b="0" i="0" dirty="0">
              <a:solidFill>
                <a:srgbClr val="000000"/>
              </a:solidFill>
              <a:effectLst/>
            </a:endParaRPr>
          </a:p>
          <a:p>
            <a:pPr marL="457200" lvl="1" indent="0" algn="l">
              <a:buNone/>
            </a:pPr>
            <a:endParaRPr lang="sv-SE" sz="2800" b="0" i="0" dirty="0">
              <a:solidFill>
                <a:srgbClr val="000000"/>
              </a:solidFill>
              <a:effectLst/>
            </a:endParaRPr>
          </a:p>
          <a:p>
            <a:endParaRPr lang="sv-SE" sz="3200" dirty="0"/>
          </a:p>
        </p:txBody>
      </p:sp>
      <p:pic>
        <p:nvPicPr>
          <p:cNvPr id="4" name="Bildobjekt 3" descr="En bild som visar text, clipart&#10;&#10;Automatiskt genererad beskrivning">
            <a:extLst>
              <a:ext uri="{FF2B5EF4-FFF2-40B4-BE49-F238E27FC236}">
                <a16:creationId xmlns:a16="http://schemas.microsoft.com/office/drawing/2014/main" id="{F0C02817-D6FB-4FF5-908E-A732BE3781D2}"/>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pic>
        <p:nvPicPr>
          <p:cNvPr id="8" name="Picture 7">
            <a:extLst>
              <a:ext uri="{FF2B5EF4-FFF2-40B4-BE49-F238E27FC236}">
                <a16:creationId xmlns:a16="http://schemas.microsoft.com/office/drawing/2014/main" id="{0D3B3563-7086-1630-8EE8-5EC8E2138F99}"/>
              </a:ext>
            </a:extLst>
          </p:cNvPr>
          <p:cNvPicPr>
            <a:picLocks noChangeAspect="1"/>
          </p:cNvPicPr>
          <p:nvPr/>
        </p:nvPicPr>
        <p:blipFill>
          <a:blip r:embed="rId3"/>
          <a:stretch>
            <a:fillRect/>
          </a:stretch>
        </p:blipFill>
        <p:spPr>
          <a:xfrm>
            <a:off x="9003030" y="3171522"/>
            <a:ext cx="2962248" cy="3537881"/>
          </a:xfrm>
          <a:prstGeom prst="rect">
            <a:avLst/>
          </a:prstGeom>
        </p:spPr>
      </p:pic>
    </p:spTree>
    <p:extLst>
      <p:ext uri="{BB962C8B-B14F-4D97-AF65-F5344CB8AC3E}">
        <p14:creationId xmlns:p14="http://schemas.microsoft.com/office/powerpoint/2010/main" val="889792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7C25FC-4BED-49C1-A697-FE8A846213BC}"/>
              </a:ext>
            </a:extLst>
          </p:cNvPr>
          <p:cNvSpPr>
            <a:spLocks noGrp="1"/>
          </p:cNvSpPr>
          <p:nvPr>
            <p:ph type="title"/>
          </p:nvPr>
        </p:nvSpPr>
        <p:spPr>
          <a:xfrm>
            <a:off x="1612900" y="952500"/>
            <a:ext cx="5168900" cy="1373189"/>
          </a:xfrm>
        </p:spPr>
        <p:txBody>
          <a:bodyPr>
            <a:normAutofit/>
          </a:bodyPr>
          <a:lstStyle/>
          <a:p>
            <a:r>
              <a:rPr lang="sv-SE" sz="2800" b="1" dirty="0"/>
              <a:t>Säsong 24/25 (U11)</a:t>
            </a:r>
          </a:p>
        </p:txBody>
      </p:sp>
      <p:sp>
        <p:nvSpPr>
          <p:cNvPr id="3" name="Platshållare för innehåll 2">
            <a:extLst>
              <a:ext uri="{FF2B5EF4-FFF2-40B4-BE49-F238E27FC236}">
                <a16:creationId xmlns:a16="http://schemas.microsoft.com/office/drawing/2014/main" id="{D4E20F74-E2F8-4C93-BD72-349BE72A3B30}"/>
              </a:ext>
            </a:extLst>
          </p:cNvPr>
          <p:cNvSpPr>
            <a:spLocks noGrp="1"/>
          </p:cNvSpPr>
          <p:nvPr>
            <p:ph idx="1"/>
          </p:nvPr>
        </p:nvSpPr>
        <p:spPr>
          <a:xfrm>
            <a:off x="426720" y="3114040"/>
            <a:ext cx="6096000" cy="3317240"/>
          </a:xfrm>
        </p:spPr>
        <p:txBody>
          <a:bodyPr>
            <a:normAutofit fontScale="70000" lnSpcReduction="20000"/>
          </a:bodyPr>
          <a:lstStyle/>
          <a:p>
            <a:pPr marL="285750" indent="-285750">
              <a:buFont typeface="Arial" panose="020B0604020202020204" pitchFamily="34" charset="0"/>
              <a:buChar char="•"/>
            </a:pPr>
            <a:r>
              <a:rPr lang="en-US" sz="2600" dirty="0" err="1"/>
              <a:t>Isträningar</a:t>
            </a:r>
            <a:r>
              <a:rPr lang="en-US" sz="2600" dirty="0"/>
              <a:t> </a:t>
            </a:r>
            <a:r>
              <a:rPr lang="en-US" sz="2600" dirty="0" err="1"/>
              <a:t>från</a:t>
            </a:r>
            <a:r>
              <a:rPr lang="en-US" sz="2600" dirty="0"/>
              <a:t> v32</a:t>
            </a:r>
          </a:p>
          <a:p>
            <a:pPr marL="742950" lvl="1" indent="-285750">
              <a:buFont typeface="Arial" panose="020B0604020202020204" pitchFamily="34" charset="0"/>
              <a:buChar char="•"/>
            </a:pPr>
            <a:r>
              <a:rPr lang="en-US" sz="2300" dirty="0" err="1"/>
              <a:t>Fram</a:t>
            </a:r>
            <a:r>
              <a:rPr lang="en-US" sz="2300" dirty="0"/>
              <a:t> till </a:t>
            </a:r>
            <a:r>
              <a:rPr lang="en-US" sz="2300" dirty="0" err="1"/>
              <a:t>oktober</a:t>
            </a:r>
            <a:r>
              <a:rPr lang="en-US" sz="2300" dirty="0"/>
              <a:t> </a:t>
            </a:r>
            <a:r>
              <a:rPr lang="en-US" sz="2300" dirty="0" err="1"/>
              <a:t>så</a:t>
            </a:r>
            <a:r>
              <a:rPr lang="en-US" sz="2300" dirty="0"/>
              <a:t> ska </a:t>
            </a:r>
            <a:r>
              <a:rPr lang="en-US" sz="2300" dirty="0" err="1"/>
              <a:t>sommarsporter</a:t>
            </a:r>
            <a:r>
              <a:rPr lang="en-US" sz="2300" dirty="0"/>
              <a:t> ha </a:t>
            </a:r>
            <a:r>
              <a:rPr lang="en-US" sz="2300" dirty="0" err="1"/>
              <a:t>företräde</a:t>
            </a:r>
            <a:r>
              <a:rPr lang="en-US" sz="2300" dirty="0"/>
              <a:t> vid </a:t>
            </a:r>
            <a:r>
              <a:rPr lang="en-US" sz="2300" dirty="0" err="1"/>
              <a:t>krockar</a:t>
            </a:r>
            <a:endParaRPr lang="en-US" sz="2300" dirty="0"/>
          </a:p>
          <a:p>
            <a:pPr marL="457200" lvl="1" indent="0">
              <a:buNone/>
            </a:pPr>
            <a:endParaRPr lang="en-US" sz="2300" dirty="0"/>
          </a:p>
          <a:p>
            <a:pPr marL="285750" indent="-285750">
              <a:buFont typeface="Arial" panose="020B0604020202020204" pitchFamily="34" charset="0"/>
              <a:buChar char="•"/>
            </a:pPr>
            <a:r>
              <a:rPr lang="en-US" sz="2600" dirty="0" err="1"/>
              <a:t>Träningar</a:t>
            </a:r>
            <a:endParaRPr lang="en-US" sz="2600" dirty="0"/>
          </a:p>
          <a:p>
            <a:pPr marL="742950" lvl="1" indent="-285750">
              <a:buFont typeface="Arial" panose="020B0604020202020204" pitchFamily="34" charset="0"/>
              <a:buChar char="•"/>
            </a:pPr>
            <a:r>
              <a:rPr lang="en-US" sz="2300" dirty="0"/>
              <a:t>Tre </a:t>
            </a:r>
            <a:r>
              <a:rPr lang="en-US" sz="2300" dirty="0" err="1"/>
              <a:t>ispass</a:t>
            </a:r>
            <a:r>
              <a:rPr lang="en-US" sz="2300" dirty="0"/>
              <a:t> + </a:t>
            </a:r>
            <a:r>
              <a:rPr lang="en-US" sz="2300" dirty="0" err="1"/>
              <a:t>ett</a:t>
            </a:r>
            <a:r>
              <a:rPr lang="en-US" sz="2300" dirty="0"/>
              <a:t> off ice pass (</a:t>
            </a:r>
            <a:r>
              <a:rPr lang="en-US" sz="2300" dirty="0" err="1"/>
              <a:t>Helst</a:t>
            </a:r>
            <a:r>
              <a:rPr lang="en-US" sz="2300" dirty="0"/>
              <a:t> </a:t>
            </a:r>
            <a:r>
              <a:rPr lang="en-US" sz="2300" dirty="0" err="1"/>
              <a:t>i</a:t>
            </a:r>
            <a:r>
              <a:rPr lang="en-US" sz="2300" dirty="0"/>
              <a:t> </a:t>
            </a:r>
            <a:r>
              <a:rPr lang="en-US" sz="2300" dirty="0" err="1"/>
              <a:t>anslutning</a:t>
            </a:r>
            <a:r>
              <a:rPr lang="en-US" sz="2300" dirty="0"/>
              <a:t> till </a:t>
            </a:r>
            <a:r>
              <a:rPr lang="en-US" sz="2300" dirty="0" err="1"/>
              <a:t>ispass</a:t>
            </a:r>
            <a:r>
              <a:rPr lang="en-US" sz="2300" dirty="0"/>
              <a:t>)</a:t>
            </a:r>
          </a:p>
          <a:p>
            <a:pPr marL="285750" indent="-285750"/>
            <a:endParaRPr lang="en-US" sz="2600" dirty="0"/>
          </a:p>
          <a:p>
            <a:pPr marL="285750" indent="-285750">
              <a:buFont typeface="Arial" panose="020B0604020202020204" pitchFamily="34" charset="0"/>
              <a:buChar char="•"/>
            </a:pPr>
            <a:r>
              <a:rPr lang="en-US" sz="2600" dirty="0" err="1"/>
              <a:t>Sommarhockeyskola</a:t>
            </a:r>
            <a:endParaRPr lang="en-US" sz="2600" dirty="0"/>
          </a:p>
          <a:p>
            <a:pPr marL="742950" lvl="1" indent="-285750">
              <a:buFont typeface="Arial" panose="020B0604020202020204" pitchFamily="34" charset="0"/>
              <a:buChar char="•"/>
            </a:pPr>
            <a:r>
              <a:rPr lang="en-US" sz="2300" dirty="0" err="1"/>
              <a:t>Veckan</a:t>
            </a:r>
            <a:r>
              <a:rPr lang="en-US" sz="2300" dirty="0"/>
              <a:t> </a:t>
            </a:r>
            <a:r>
              <a:rPr lang="en-US" sz="2300" dirty="0" err="1"/>
              <a:t>innan</a:t>
            </a:r>
            <a:r>
              <a:rPr lang="en-US" sz="2300" dirty="0"/>
              <a:t> </a:t>
            </a:r>
            <a:r>
              <a:rPr lang="en-US" sz="2300" dirty="0" err="1"/>
              <a:t>skolorna</a:t>
            </a:r>
            <a:r>
              <a:rPr lang="en-US" sz="2300" dirty="0"/>
              <a:t> </a:t>
            </a:r>
            <a:r>
              <a:rPr lang="en-US" sz="2300" dirty="0" err="1"/>
              <a:t>börjar</a:t>
            </a:r>
            <a:endParaRPr lang="en-US" sz="2300" dirty="0"/>
          </a:p>
          <a:p>
            <a:pPr marL="742950" lvl="1" indent="-285750">
              <a:buFont typeface="Arial" panose="020B0604020202020204" pitchFamily="34" charset="0"/>
              <a:buChar char="•"/>
            </a:pPr>
            <a:r>
              <a:rPr lang="en-US" sz="2300" dirty="0"/>
              <a:t>5 </a:t>
            </a:r>
            <a:r>
              <a:rPr lang="en-US" sz="2300" dirty="0" err="1"/>
              <a:t>dagar</a:t>
            </a:r>
            <a:endParaRPr lang="en-US" sz="2300" dirty="0"/>
          </a:p>
          <a:p>
            <a:pPr marL="457200" lvl="1" indent="0">
              <a:buNone/>
            </a:pPr>
            <a:endParaRPr lang="en-US" sz="2300" dirty="0"/>
          </a:p>
          <a:p>
            <a:pPr marL="285750" indent="-285750"/>
            <a:r>
              <a:rPr lang="en-US" sz="2600" dirty="0" err="1"/>
              <a:t>Utvecklingsamtal</a:t>
            </a:r>
            <a:r>
              <a:rPr lang="en-US" sz="2600" dirty="0"/>
              <a:t> under </a:t>
            </a:r>
            <a:r>
              <a:rPr lang="en-US" sz="2600" dirty="0" err="1"/>
              <a:t>säsongen</a:t>
            </a:r>
            <a:endParaRPr lang="en-US" sz="2600" dirty="0"/>
          </a:p>
          <a:p>
            <a:pPr marL="742950" lvl="1" indent="-285750">
              <a:buFont typeface="Arial" panose="020B0604020202020204" pitchFamily="34" charset="0"/>
              <a:buChar char="•"/>
            </a:pPr>
            <a:endParaRPr lang="en-US" sz="1800" dirty="0"/>
          </a:p>
          <a:p>
            <a:pPr marL="0" indent="0">
              <a:buNone/>
            </a:pPr>
            <a:endParaRPr lang="sv-SE" sz="1600" b="0" i="0" dirty="0">
              <a:solidFill>
                <a:srgbClr val="000000"/>
              </a:solidFill>
              <a:effectLst/>
            </a:endParaRPr>
          </a:p>
          <a:p>
            <a:pPr marL="457200" lvl="1" indent="0" algn="l">
              <a:buNone/>
            </a:pPr>
            <a:endParaRPr lang="sv-SE" sz="1600" b="0" i="0" dirty="0">
              <a:solidFill>
                <a:srgbClr val="000000"/>
              </a:solidFill>
              <a:effectLst/>
            </a:endParaRPr>
          </a:p>
          <a:p>
            <a:endParaRPr lang="sv-SE" sz="1800" dirty="0"/>
          </a:p>
        </p:txBody>
      </p:sp>
      <p:pic>
        <p:nvPicPr>
          <p:cNvPr id="4" name="Bildobjekt 3" descr="En bild som visar text, clipart&#10;&#10;Automatiskt genererad beskrivning">
            <a:extLst>
              <a:ext uri="{FF2B5EF4-FFF2-40B4-BE49-F238E27FC236}">
                <a16:creationId xmlns:a16="http://schemas.microsoft.com/office/drawing/2014/main" id="{F0C02817-D6FB-4FF5-908E-A732BE3781D2}"/>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pic>
        <p:nvPicPr>
          <p:cNvPr id="6" name="Picture 5">
            <a:extLst>
              <a:ext uri="{FF2B5EF4-FFF2-40B4-BE49-F238E27FC236}">
                <a16:creationId xmlns:a16="http://schemas.microsoft.com/office/drawing/2014/main" id="{456C5F37-E10B-B736-97CA-C3CD86940BA3}"/>
              </a:ext>
            </a:extLst>
          </p:cNvPr>
          <p:cNvPicPr>
            <a:picLocks noChangeAspect="1"/>
          </p:cNvPicPr>
          <p:nvPr/>
        </p:nvPicPr>
        <p:blipFill>
          <a:blip r:embed="rId3"/>
          <a:stretch>
            <a:fillRect/>
          </a:stretch>
        </p:blipFill>
        <p:spPr>
          <a:xfrm>
            <a:off x="6788283" y="3175765"/>
            <a:ext cx="2480442" cy="3529134"/>
          </a:xfrm>
          <a:prstGeom prst="rect">
            <a:avLst/>
          </a:prstGeom>
        </p:spPr>
      </p:pic>
      <p:pic>
        <p:nvPicPr>
          <p:cNvPr id="8" name="Picture 7">
            <a:extLst>
              <a:ext uri="{FF2B5EF4-FFF2-40B4-BE49-F238E27FC236}">
                <a16:creationId xmlns:a16="http://schemas.microsoft.com/office/drawing/2014/main" id="{56D78BEF-A030-87F2-381D-DA5ED43C2516}"/>
              </a:ext>
            </a:extLst>
          </p:cNvPr>
          <p:cNvPicPr>
            <a:picLocks noChangeAspect="1"/>
          </p:cNvPicPr>
          <p:nvPr/>
        </p:nvPicPr>
        <p:blipFill>
          <a:blip r:embed="rId4"/>
          <a:stretch>
            <a:fillRect/>
          </a:stretch>
        </p:blipFill>
        <p:spPr>
          <a:xfrm>
            <a:off x="9245327" y="3394841"/>
            <a:ext cx="2815378" cy="3194652"/>
          </a:xfrm>
          <a:prstGeom prst="rect">
            <a:avLst/>
          </a:prstGeom>
        </p:spPr>
      </p:pic>
    </p:spTree>
    <p:extLst>
      <p:ext uri="{BB962C8B-B14F-4D97-AF65-F5344CB8AC3E}">
        <p14:creationId xmlns:p14="http://schemas.microsoft.com/office/powerpoint/2010/main" val="2536105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FCB2111-3592-42FE-9C1A-A440C3AF59A1}"/>
              </a:ext>
            </a:extLst>
          </p:cNvPr>
          <p:cNvSpPr>
            <a:spLocks noGrp="1"/>
          </p:cNvSpPr>
          <p:nvPr>
            <p:ph type="title"/>
          </p:nvPr>
        </p:nvSpPr>
        <p:spPr>
          <a:xfrm>
            <a:off x="990600" y="1089667"/>
            <a:ext cx="5257800" cy="1296988"/>
          </a:xfrm>
        </p:spPr>
        <p:txBody>
          <a:bodyPr>
            <a:normAutofit/>
          </a:bodyPr>
          <a:lstStyle/>
          <a:p>
            <a:r>
              <a:rPr lang="sv-SE" sz="2800" b="1" dirty="0"/>
              <a:t>Matchsammandrag 24/25</a:t>
            </a:r>
          </a:p>
        </p:txBody>
      </p:sp>
      <p:sp>
        <p:nvSpPr>
          <p:cNvPr id="3" name="Platshållare för innehåll 2">
            <a:extLst>
              <a:ext uri="{FF2B5EF4-FFF2-40B4-BE49-F238E27FC236}">
                <a16:creationId xmlns:a16="http://schemas.microsoft.com/office/drawing/2014/main" id="{C760D085-0F53-44E7-8157-594AA0678310}"/>
              </a:ext>
            </a:extLst>
          </p:cNvPr>
          <p:cNvSpPr>
            <a:spLocks noGrp="1"/>
          </p:cNvSpPr>
          <p:nvPr>
            <p:ph idx="1"/>
          </p:nvPr>
        </p:nvSpPr>
        <p:spPr>
          <a:xfrm>
            <a:off x="1263649" y="3312160"/>
            <a:ext cx="5470525" cy="2595873"/>
          </a:xfrm>
        </p:spPr>
        <p:txBody>
          <a:bodyPr>
            <a:normAutofit/>
          </a:bodyPr>
          <a:lstStyle/>
          <a:p>
            <a:pPr lvl="1" algn="l"/>
            <a:r>
              <a:rPr lang="sv-SE" sz="1600" b="0" i="0" dirty="0">
                <a:solidFill>
                  <a:srgbClr val="000000"/>
                </a:solidFill>
                <a:effectLst/>
              </a:rPr>
              <a:t>Matchsammandrag</a:t>
            </a:r>
          </a:p>
          <a:p>
            <a:pPr lvl="1" algn="l"/>
            <a:r>
              <a:rPr lang="sv-SE" sz="1600" b="0" i="0" dirty="0">
                <a:solidFill>
                  <a:srgbClr val="000000"/>
                </a:solidFill>
                <a:effectLst/>
              </a:rPr>
              <a:t>Flygande byten</a:t>
            </a:r>
          </a:p>
          <a:p>
            <a:pPr lvl="1" algn="l"/>
            <a:r>
              <a:rPr lang="sv-SE" sz="1600" b="0" i="0" dirty="0">
                <a:solidFill>
                  <a:srgbClr val="000000"/>
                </a:solidFill>
                <a:effectLst/>
              </a:rPr>
              <a:t>Jaktstraff</a:t>
            </a:r>
          </a:p>
          <a:p>
            <a:pPr lvl="1" algn="l"/>
            <a:r>
              <a:rPr lang="sv-SE" sz="1600" b="0" i="0" dirty="0">
                <a:solidFill>
                  <a:srgbClr val="000000"/>
                </a:solidFill>
                <a:effectLst/>
              </a:rPr>
              <a:t>3 utespelare + målvakt</a:t>
            </a:r>
          </a:p>
          <a:p>
            <a:pPr lvl="1" algn="l"/>
            <a:r>
              <a:rPr lang="sv-SE" sz="1600" b="1" dirty="0">
                <a:solidFill>
                  <a:srgbClr val="000000"/>
                </a:solidFill>
              </a:rPr>
              <a:t>Svart puck</a:t>
            </a:r>
            <a:endParaRPr lang="sv-SE" sz="1600" b="1" i="0" dirty="0">
              <a:solidFill>
                <a:srgbClr val="000000"/>
              </a:solidFill>
              <a:effectLst/>
            </a:endParaRPr>
          </a:p>
        </p:txBody>
      </p:sp>
      <p:pic>
        <p:nvPicPr>
          <p:cNvPr id="6" name="Bildobjekt 5" descr="En bild som visar text, clipart&#10;&#10;Automatiskt genererad beskrivning">
            <a:extLst>
              <a:ext uri="{FF2B5EF4-FFF2-40B4-BE49-F238E27FC236}">
                <a16:creationId xmlns:a16="http://schemas.microsoft.com/office/drawing/2014/main" id="{859B4FBA-192F-4591-9957-E5F2C02F399B}"/>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pic>
        <p:nvPicPr>
          <p:cNvPr id="5" name="Picture 4">
            <a:extLst>
              <a:ext uri="{FF2B5EF4-FFF2-40B4-BE49-F238E27FC236}">
                <a16:creationId xmlns:a16="http://schemas.microsoft.com/office/drawing/2014/main" id="{A06D236E-FE6F-D973-8AD6-52DFA54BB659}"/>
              </a:ext>
            </a:extLst>
          </p:cNvPr>
          <p:cNvPicPr>
            <a:picLocks noChangeAspect="1"/>
          </p:cNvPicPr>
          <p:nvPr/>
        </p:nvPicPr>
        <p:blipFill>
          <a:blip r:embed="rId3"/>
          <a:stretch>
            <a:fillRect/>
          </a:stretch>
        </p:blipFill>
        <p:spPr>
          <a:xfrm>
            <a:off x="6734175" y="3210567"/>
            <a:ext cx="5457825" cy="2790825"/>
          </a:xfrm>
          <a:prstGeom prst="rect">
            <a:avLst/>
          </a:prstGeom>
        </p:spPr>
      </p:pic>
    </p:spTree>
    <p:extLst>
      <p:ext uri="{BB962C8B-B14F-4D97-AF65-F5344CB8AC3E}">
        <p14:creationId xmlns:p14="http://schemas.microsoft.com/office/powerpoint/2010/main" val="8407982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565</Words>
  <Application>Microsoft Office PowerPoint</Application>
  <PresentationFormat>Widescreen</PresentationFormat>
  <Paragraphs>99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ProximaNova</vt:lpstr>
      <vt:lpstr>Office Theme</vt:lpstr>
      <vt:lpstr>Föräldramöte U10 21 April - 24</vt:lpstr>
      <vt:lpstr>Organisation</vt:lpstr>
      <vt:lpstr>Lagregler</vt:lpstr>
      <vt:lpstr>Lagregler</vt:lpstr>
      <vt:lpstr>Ekonomi</vt:lpstr>
      <vt:lpstr>Material</vt:lpstr>
      <vt:lpstr>Träningsfokus</vt:lpstr>
      <vt:lpstr>Säsong 24/25 (U11)</vt:lpstr>
      <vt:lpstr>Matchsammandrag 24/25</vt:lpstr>
      <vt:lpstr>Hemmacuper/arrangemang 24/25 Cupansvarig : Jonas Lindqvist </vt:lpstr>
      <vt:lpstr>Sponsring</vt:lpstr>
      <vt:lpstr>Arrangemang Scheman kommer att läggas ut på lagets hemsida,  kan man inte jobba får man själv ordna med byte.</vt:lpstr>
      <vt:lpstr>Försäljningsbeting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U10 9 augusti - 23</dc:title>
  <dc:creator>Caroline Berg</dc:creator>
  <cp:lastModifiedBy>Caroline Berg</cp:lastModifiedBy>
  <cp:revision>22</cp:revision>
  <dcterms:created xsi:type="dcterms:W3CDTF">2024-04-16T10:17:03Z</dcterms:created>
  <dcterms:modified xsi:type="dcterms:W3CDTF">2024-05-14T11:31:04Z</dcterms:modified>
</cp:coreProperties>
</file>